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80" r:id="rId2"/>
    <p:sldId id="451" r:id="rId3"/>
    <p:sldId id="433" r:id="rId4"/>
    <p:sldId id="283" r:id="rId5"/>
    <p:sldId id="285" r:id="rId6"/>
    <p:sldId id="359" r:id="rId7"/>
    <p:sldId id="452" r:id="rId8"/>
    <p:sldId id="284" r:id="rId9"/>
    <p:sldId id="287" r:id="rId10"/>
    <p:sldId id="360" r:id="rId11"/>
    <p:sldId id="361" r:id="rId12"/>
    <p:sldId id="258" r:id="rId13"/>
    <p:sldId id="466" r:id="rId14"/>
    <p:sldId id="496" r:id="rId15"/>
    <p:sldId id="497" r:id="rId16"/>
    <p:sldId id="498" r:id="rId17"/>
    <p:sldId id="500" r:id="rId18"/>
    <p:sldId id="458" r:id="rId19"/>
    <p:sldId id="501" r:id="rId20"/>
    <p:sldId id="467" r:id="rId21"/>
    <p:sldId id="454" r:id="rId22"/>
    <p:sldId id="455" r:id="rId23"/>
    <p:sldId id="456" r:id="rId24"/>
    <p:sldId id="457" r:id="rId25"/>
    <p:sldId id="460" r:id="rId26"/>
    <p:sldId id="461" r:id="rId27"/>
    <p:sldId id="462" r:id="rId28"/>
    <p:sldId id="465" r:id="rId29"/>
    <p:sldId id="468" r:id="rId30"/>
    <p:sldId id="469" r:id="rId31"/>
    <p:sldId id="470" r:id="rId32"/>
    <p:sldId id="463" r:id="rId33"/>
    <p:sldId id="464" r:id="rId34"/>
    <p:sldId id="364" r:id="rId35"/>
    <p:sldId id="366" r:id="rId36"/>
    <p:sldId id="387" r:id="rId37"/>
    <p:sldId id="388" r:id="rId38"/>
    <p:sldId id="389" r:id="rId39"/>
    <p:sldId id="390" r:id="rId40"/>
    <p:sldId id="391" r:id="rId41"/>
    <p:sldId id="392" r:id="rId42"/>
    <p:sldId id="434" r:id="rId43"/>
    <p:sldId id="393" r:id="rId44"/>
    <p:sldId id="394" r:id="rId45"/>
    <p:sldId id="432" r:id="rId46"/>
    <p:sldId id="396" r:id="rId47"/>
    <p:sldId id="397" r:id="rId48"/>
    <p:sldId id="398" r:id="rId49"/>
    <p:sldId id="399" r:id="rId50"/>
    <p:sldId id="400" r:id="rId51"/>
    <p:sldId id="401" r:id="rId52"/>
    <p:sldId id="443" r:id="rId53"/>
    <p:sldId id="402" r:id="rId54"/>
    <p:sldId id="431" r:id="rId55"/>
    <p:sldId id="505" r:id="rId56"/>
    <p:sldId id="403" r:id="rId57"/>
    <p:sldId id="404" r:id="rId58"/>
    <p:sldId id="380" r:id="rId59"/>
    <p:sldId id="405" r:id="rId60"/>
    <p:sldId id="471" r:id="rId61"/>
    <p:sldId id="472" r:id="rId62"/>
    <p:sldId id="474" r:id="rId63"/>
    <p:sldId id="473" r:id="rId64"/>
    <p:sldId id="475" r:id="rId65"/>
    <p:sldId id="428" r:id="rId66"/>
    <p:sldId id="406" r:id="rId67"/>
    <p:sldId id="427" r:id="rId68"/>
    <p:sldId id="408" r:id="rId69"/>
    <p:sldId id="409" r:id="rId70"/>
    <p:sldId id="410" r:id="rId71"/>
    <p:sldId id="411" r:id="rId72"/>
    <p:sldId id="448" r:id="rId73"/>
    <p:sldId id="412" r:id="rId74"/>
    <p:sldId id="413" r:id="rId75"/>
    <p:sldId id="450" r:id="rId76"/>
    <p:sldId id="449" r:id="rId77"/>
    <p:sldId id="484" r:id="rId78"/>
    <p:sldId id="441" r:id="rId79"/>
    <p:sldId id="442" r:id="rId80"/>
    <p:sldId id="502" r:id="rId81"/>
    <p:sldId id="503" r:id="rId82"/>
    <p:sldId id="504" r:id="rId83"/>
    <p:sldId id="488" r:id="rId84"/>
    <p:sldId id="415" r:id="rId85"/>
    <p:sldId id="477" r:id="rId86"/>
    <p:sldId id="416" r:id="rId87"/>
    <p:sldId id="417" r:id="rId88"/>
    <p:sldId id="418" r:id="rId89"/>
    <p:sldId id="419" r:id="rId90"/>
    <p:sldId id="438" r:id="rId91"/>
    <p:sldId id="421" r:id="rId92"/>
    <p:sldId id="489" r:id="rId93"/>
    <p:sldId id="420" r:id="rId94"/>
    <p:sldId id="435" r:id="rId95"/>
    <p:sldId id="436" r:id="rId96"/>
    <p:sldId id="422" r:id="rId97"/>
    <p:sldId id="437" r:id="rId98"/>
    <p:sldId id="487" r:id="rId99"/>
    <p:sldId id="446" r:id="rId100"/>
    <p:sldId id="425" r:id="rId101"/>
    <p:sldId id="424" r:id="rId102"/>
    <p:sldId id="423" r:id="rId103"/>
    <p:sldId id="506" r:id="rId104"/>
    <p:sldId id="395" r:id="rId105"/>
    <p:sldId id="481" r:id="rId106"/>
    <p:sldId id="482" r:id="rId107"/>
    <p:sldId id="483" r:id="rId108"/>
    <p:sldId id="444" r:id="rId109"/>
    <p:sldId id="445" r:id="rId110"/>
    <p:sldId id="447" r:id="rId111"/>
    <p:sldId id="485" r:id="rId112"/>
    <p:sldId id="490" r:id="rId113"/>
    <p:sldId id="491" r:id="rId114"/>
    <p:sldId id="492" r:id="rId115"/>
    <p:sldId id="495" r:id="rId116"/>
    <p:sldId id="493" r:id="rId117"/>
    <p:sldId id="494" r:id="rId1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0BAE"/>
    <a:srgbClr val="008000"/>
    <a:srgbClr val="DF09CB"/>
    <a:srgbClr val="FF66FF"/>
    <a:srgbClr val="66FF66"/>
    <a:srgbClr val="4B1103"/>
    <a:srgbClr val="190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4" autoAdjust="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784"/>
        <p:guide pos="3216"/>
      </p:guideLst>
    </p:cSldViewPr>
  </p:slideViewPr>
  <p:outlineViewPr>
    <p:cViewPr>
      <p:scale>
        <a:sx n="33" d="100"/>
        <a:sy n="33" d="100"/>
      </p:scale>
      <p:origin x="0" y="-1648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4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wmf"/><Relationship Id="rId2" Type="http://schemas.openxmlformats.org/officeDocument/2006/relationships/image" Target="../media/image572.wmf"/><Relationship Id="rId1" Type="http://schemas.openxmlformats.org/officeDocument/2006/relationships/image" Target="../media/image571.wmf"/><Relationship Id="rId5" Type="http://schemas.openxmlformats.org/officeDocument/2006/relationships/image" Target="../media/image575.wmf"/><Relationship Id="rId4" Type="http://schemas.openxmlformats.org/officeDocument/2006/relationships/image" Target="../media/image574.wmf"/></Relationships>
</file>

<file path=ppt/drawings/_rels/vmlDrawing10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wmf"/><Relationship Id="rId2" Type="http://schemas.openxmlformats.org/officeDocument/2006/relationships/image" Target="../media/image577.wmf"/><Relationship Id="rId1" Type="http://schemas.openxmlformats.org/officeDocument/2006/relationships/image" Target="../media/image576.wmf"/><Relationship Id="rId5" Type="http://schemas.openxmlformats.org/officeDocument/2006/relationships/image" Target="../media/image580.wmf"/><Relationship Id="rId4" Type="http://schemas.openxmlformats.org/officeDocument/2006/relationships/image" Target="../media/image579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wmf"/><Relationship Id="rId2" Type="http://schemas.openxmlformats.org/officeDocument/2006/relationships/image" Target="../media/image577.wmf"/><Relationship Id="rId1" Type="http://schemas.openxmlformats.org/officeDocument/2006/relationships/image" Target="../media/image582.wmf"/></Relationships>
</file>

<file path=ppt/drawings/_rels/vmlDrawing1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wmf"/><Relationship Id="rId2" Type="http://schemas.openxmlformats.org/officeDocument/2006/relationships/image" Target="../media/image587.wmf"/><Relationship Id="rId1" Type="http://schemas.openxmlformats.org/officeDocument/2006/relationships/image" Target="../media/image586.wmf"/><Relationship Id="rId5" Type="http://schemas.openxmlformats.org/officeDocument/2006/relationships/image" Target="../media/image590.wmf"/><Relationship Id="rId4" Type="http://schemas.openxmlformats.org/officeDocument/2006/relationships/image" Target="../media/image589.w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3.w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wmf"/><Relationship Id="rId2" Type="http://schemas.openxmlformats.org/officeDocument/2006/relationships/image" Target="../media/image407.emf"/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wmf"/><Relationship Id="rId1" Type="http://schemas.openxmlformats.org/officeDocument/2006/relationships/image" Target="../media/image59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69.wmf"/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72.wmf"/><Relationship Id="rId1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59.emf"/><Relationship Id="rId1" Type="http://schemas.openxmlformats.org/officeDocument/2006/relationships/image" Target="../media/image80.wmf"/><Relationship Id="rId4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59.emf"/><Relationship Id="rId1" Type="http://schemas.openxmlformats.org/officeDocument/2006/relationships/image" Target="../media/image62.emf"/><Relationship Id="rId5" Type="http://schemas.openxmlformats.org/officeDocument/2006/relationships/image" Target="../media/image45.emf"/><Relationship Id="rId4" Type="http://schemas.openxmlformats.org/officeDocument/2006/relationships/image" Target="../media/image3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image" Target="../media/image8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7.emf"/><Relationship Id="rId1" Type="http://schemas.openxmlformats.org/officeDocument/2006/relationships/image" Target="../media/image24.emf"/><Relationship Id="rId5" Type="http://schemas.openxmlformats.org/officeDocument/2006/relationships/image" Target="../media/image62.emf"/><Relationship Id="rId4" Type="http://schemas.openxmlformats.org/officeDocument/2006/relationships/image" Target="../media/image5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24.emf"/><Relationship Id="rId1" Type="http://schemas.openxmlformats.org/officeDocument/2006/relationships/image" Target="../media/image85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image" Target="../media/image90.w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93.emf"/><Relationship Id="rId7" Type="http://schemas.openxmlformats.org/officeDocument/2006/relationships/image" Target="../media/image117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4" Type="http://schemas.openxmlformats.org/officeDocument/2006/relationships/image" Target="../media/image125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image" Target="../media/image152.emf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w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4" Type="http://schemas.openxmlformats.org/officeDocument/2006/relationships/image" Target="../media/image177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image" Target="../media/image178.emf"/><Relationship Id="rId4" Type="http://schemas.openxmlformats.org/officeDocument/2006/relationships/image" Target="../media/image181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wmf"/><Relationship Id="rId1" Type="http://schemas.openxmlformats.org/officeDocument/2006/relationships/image" Target="../media/image182.emf"/><Relationship Id="rId4" Type="http://schemas.openxmlformats.org/officeDocument/2006/relationships/image" Target="../media/image185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Relationship Id="rId6" Type="http://schemas.openxmlformats.org/officeDocument/2006/relationships/image" Target="../media/image191.emf"/><Relationship Id="rId5" Type="http://schemas.openxmlformats.org/officeDocument/2006/relationships/image" Target="../media/image190.emf"/><Relationship Id="rId4" Type="http://schemas.openxmlformats.org/officeDocument/2006/relationships/image" Target="../media/image189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image" Target="../media/image193.emf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image" Target="../media/image200.emf"/><Relationship Id="rId7" Type="http://schemas.openxmlformats.org/officeDocument/2006/relationships/image" Target="../media/image204.emf"/><Relationship Id="rId2" Type="http://schemas.openxmlformats.org/officeDocument/2006/relationships/image" Target="../media/image199.emf"/><Relationship Id="rId1" Type="http://schemas.openxmlformats.org/officeDocument/2006/relationships/image" Target="../media/image198.emf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10" Type="http://schemas.openxmlformats.org/officeDocument/2006/relationships/image" Target="../media/image207.emf"/><Relationship Id="rId4" Type="http://schemas.openxmlformats.org/officeDocument/2006/relationships/image" Target="../media/image201.emf"/><Relationship Id="rId9" Type="http://schemas.openxmlformats.org/officeDocument/2006/relationships/image" Target="../media/image206.e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image" Target="../media/image210.emf"/><Relationship Id="rId7" Type="http://schemas.openxmlformats.org/officeDocument/2006/relationships/image" Target="../media/image214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Relationship Id="rId6" Type="http://schemas.openxmlformats.org/officeDocument/2006/relationships/image" Target="../media/image213.emf"/><Relationship Id="rId5" Type="http://schemas.openxmlformats.org/officeDocument/2006/relationships/image" Target="../media/image212.emf"/><Relationship Id="rId4" Type="http://schemas.openxmlformats.org/officeDocument/2006/relationships/image" Target="../media/image211.e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image" Target="../media/image218.emf"/><Relationship Id="rId7" Type="http://schemas.openxmlformats.org/officeDocument/2006/relationships/image" Target="../media/image222.emf"/><Relationship Id="rId2" Type="http://schemas.openxmlformats.org/officeDocument/2006/relationships/image" Target="../media/image217.emf"/><Relationship Id="rId1" Type="http://schemas.openxmlformats.org/officeDocument/2006/relationships/image" Target="../media/image216.emf"/><Relationship Id="rId6" Type="http://schemas.openxmlformats.org/officeDocument/2006/relationships/image" Target="../media/image221.emf"/><Relationship Id="rId5" Type="http://schemas.openxmlformats.org/officeDocument/2006/relationships/image" Target="../media/image220.emf"/><Relationship Id="rId4" Type="http://schemas.openxmlformats.org/officeDocument/2006/relationships/image" Target="../media/image219.emf"/><Relationship Id="rId9" Type="http://schemas.openxmlformats.org/officeDocument/2006/relationships/image" Target="../media/image224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image" Target="../media/image227.emf"/><Relationship Id="rId7" Type="http://schemas.openxmlformats.org/officeDocument/2006/relationships/image" Target="../media/image231.e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Relationship Id="rId6" Type="http://schemas.openxmlformats.org/officeDocument/2006/relationships/image" Target="../media/image230.emf"/><Relationship Id="rId5" Type="http://schemas.openxmlformats.org/officeDocument/2006/relationships/image" Target="../media/image229.emf"/><Relationship Id="rId10" Type="http://schemas.openxmlformats.org/officeDocument/2006/relationships/image" Target="../media/image234.emf"/><Relationship Id="rId4" Type="http://schemas.openxmlformats.org/officeDocument/2006/relationships/image" Target="../media/image228.emf"/><Relationship Id="rId9" Type="http://schemas.openxmlformats.org/officeDocument/2006/relationships/image" Target="../media/image233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image" Target="../media/image235.emf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2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2" Type="http://schemas.openxmlformats.org/officeDocument/2006/relationships/image" Target="../media/image253.emf"/><Relationship Id="rId1" Type="http://schemas.openxmlformats.org/officeDocument/2006/relationships/image" Target="../media/image252.emf"/><Relationship Id="rId5" Type="http://schemas.openxmlformats.org/officeDocument/2006/relationships/image" Target="../media/image256.emf"/><Relationship Id="rId4" Type="http://schemas.openxmlformats.org/officeDocument/2006/relationships/image" Target="../media/image255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emf"/><Relationship Id="rId3" Type="http://schemas.openxmlformats.org/officeDocument/2006/relationships/image" Target="../media/image262.emf"/><Relationship Id="rId7" Type="http://schemas.openxmlformats.org/officeDocument/2006/relationships/image" Target="../media/image266.emf"/><Relationship Id="rId2" Type="http://schemas.openxmlformats.org/officeDocument/2006/relationships/image" Target="../media/image261.emf"/><Relationship Id="rId1" Type="http://schemas.openxmlformats.org/officeDocument/2006/relationships/image" Target="../media/image260.emf"/><Relationship Id="rId6" Type="http://schemas.openxmlformats.org/officeDocument/2006/relationships/image" Target="../media/image265.emf"/><Relationship Id="rId5" Type="http://schemas.openxmlformats.org/officeDocument/2006/relationships/image" Target="../media/image264.emf"/><Relationship Id="rId4" Type="http://schemas.openxmlformats.org/officeDocument/2006/relationships/image" Target="../media/image263.e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emf"/><Relationship Id="rId3" Type="http://schemas.openxmlformats.org/officeDocument/2006/relationships/image" Target="../media/image270.emf"/><Relationship Id="rId7" Type="http://schemas.openxmlformats.org/officeDocument/2006/relationships/image" Target="../media/image274.emf"/><Relationship Id="rId2" Type="http://schemas.openxmlformats.org/officeDocument/2006/relationships/image" Target="../media/image269.emf"/><Relationship Id="rId1" Type="http://schemas.openxmlformats.org/officeDocument/2006/relationships/image" Target="../media/image268.emf"/><Relationship Id="rId6" Type="http://schemas.openxmlformats.org/officeDocument/2006/relationships/image" Target="../media/image273.emf"/><Relationship Id="rId5" Type="http://schemas.openxmlformats.org/officeDocument/2006/relationships/image" Target="../media/image272.emf"/><Relationship Id="rId4" Type="http://schemas.openxmlformats.org/officeDocument/2006/relationships/image" Target="../media/image271.emf"/><Relationship Id="rId9" Type="http://schemas.openxmlformats.org/officeDocument/2006/relationships/image" Target="../media/image276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3" Type="http://schemas.openxmlformats.org/officeDocument/2006/relationships/image" Target="../media/image279.emf"/><Relationship Id="rId7" Type="http://schemas.openxmlformats.org/officeDocument/2006/relationships/image" Target="../media/image283.emf"/><Relationship Id="rId2" Type="http://schemas.openxmlformats.org/officeDocument/2006/relationships/image" Target="../media/image278.emf"/><Relationship Id="rId1" Type="http://schemas.openxmlformats.org/officeDocument/2006/relationships/image" Target="../media/image277.emf"/><Relationship Id="rId6" Type="http://schemas.openxmlformats.org/officeDocument/2006/relationships/image" Target="../media/image282.emf"/><Relationship Id="rId5" Type="http://schemas.openxmlformats.org/officeDocument/2006/relationships/image" Target="../media/image281.emf"/><Relationship Id="rId4" Type="http://schemas.openxmlformats.org/officeDocument/2006/relationships/image" Target="../media/image280.emf"/><Relationship Id="rId9" Type="http://schemas.openxmlformats.org/officeDocument/2006/relationships/image" Target="../media/image285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wmf"/><Relationship Id="rId2" Type="http://schemas.openxmlformats.org/officeDocument/2006/relationships/image" Target="../media/image287.emf"/><Relationship Id="rId1" Type="http://schemas.openxmlformats.org/officeDocument/2006/relationships/image" Target="../media/image286.emf"/><Relationship Id="rId5" Type="http://schemas.openxmlformats.org/officeDocument/2006/relationships/image" Target="../media/image290.wmf"/><Relationship Id="rId4" Type="http://schemas.openxmlformats.org/officeDocument/2006/relationships/image" Target="../media/image289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24.e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wmf"/><Relationship Id="rId3" Type="http://schemas.openxmlformats.org/officeDocument/2006/relationships/image" Target="../media/image299.wmf"/><Relationship Id="rId7" Type="http://schemas.openxmlformats.org/officeDocument/2006/relationships/image" Target="../media/image237.emf"/><Relationship Id="rId2" Type="http://schemas.openxmlformats.org/officeDocument/2006/relationships/image" Target="../media/image298.wmf"/><Relationship Id="rId1" Type="http://schemas.openxmlformats.org/officeDocument/2006/relationships/image" Target="../media/image297.wmf"/><Relationship Id="rId6" Type="http://schemas.openxmlformats.org/officeDocument/2006/relationships/image" Target="../media/image236.emf"/><Relationship Id="rId5" Type="http://schemas.openxmlformats.org/officeDocument/2006/relationships/image" Target="../media/image235.emf"/><Relationship Id="rId4" Type="http://schemas.openxmlformats.org/officeDocument/2006/relationships/image" Target="../media/image300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image" Target="../media/image261.emf"/><Relationship Id="rId1" Type="http://schemas.openxmlformats.org/officeDocument/2006/relationships/image" Target="../media/image304.wmf"/><Relationship Id="rId5" Type="http://schemas.openxmlformats.org/officeDocument/2006/relationships/image" Target="../media/image305.wmf"/><Relationship Id="rId4" Type="http://schemas.openxmlformats.org/officeDocument/2006/relationships/image" Target="../media/image263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wmf"/><Relationship Id="rId2" Type="http://schemas.openxmlformats.org/officeDocument/2006/relationships/image" Target="../media/image308.wmf"/><Relationship Id="rId1" Type="http://schemas.openxmlformats.org/officeDocument/2006/relationships/image" Target="../media/image307.wmf"/><Relationship Id="rId4" Type="http://schemas.openxmlformats.org/officeDocument/2006/relationships/image" Target="../media/image310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2.w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emf"/><Relationship Id="rId3" Type="http://schemas.openxmlformats.org/officeDocument/2006/relationships/image" Target="../media/image318.emf"/><Relationship Id="rId7" Type="http://schemas.openxmlformats.org/officeDocument/2006/relationships/image" Target="../media/image322.emf"/><Relationship Id="rId2" Type="http://schemas.openxmlformats.org/officeDocument/2006/relationships/image" Target="../media/image317.emf"/><Relationship Id="rId1" Type="http://schemas.openxmlformats.org/officeDocument/2006/relationships/image" Target="../media/image316.emf"/><Relationship Id="rId6" Type="http://schemas.openxmlformats.org/officeDocument/2006/relationships/image" Target="../media/image321.emf"/><Relationship Id="rId5" Type="http://schemas.openxmlformats.org/officeDocument/2006/relationships/image" Target="../media/image320.emf"/><Relationship Id="rId4" Type="http://schemas.openxmlformats.org/officeDocument/2006/relationships/image" Target="../media/image319.e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3" Type="http://schemas.openxmlformats.org/officeDocument/2006/relationships/image" Target="../media/image326.emf"/><Relationship Id="rId7" Type="http://schemas.openxmlformats.org/officeDocument/2006/relationships/image" Target="../media/image330.emf"/><Relationship Id="rId2" Type="http://schemas.openxmlformats.org/officeDocument/2006/relationships/image" Target="../media/image325.emf"/><Relationship Id="rId1" Type="http://schemas.openxmlformats.org/officeDocument/2006/relationships/image" Target="../media/image324.emf"/><Relationship Id="rId6" Type="http://schemas.openxmlformats.org/officeDocument/2006/relationships/image" Target="../media/image329.emf"/><Relationship Id="rId5" Type="http://schemas.openxmlformats.org/officeDocument/2006/relationships/image" Target="../media/image328.emf"/><Relationship Id="rId4" Type="http://schemas.openxmlformats.org/officeDocument/2006/relationships/image" Target="../media/image327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emf"/><Relationship Id="rId2" Type="http://schemas.openxmlformats.org/officeDocument/2006/relationships/image" Target="../media/image333.emf"/><Relationship Id="rId1" Type="http://schemas.openxmlformats.org/officeDocument/2006/relationships/image" Target="../media/image332.emf"/><Relationship Id="rId4" Type="http://schemas.openxmlformats.org/officeDocument/2006/relationships/image" Target="../media/image335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emf"/><Relationship Id="rId2" Type="http://schemas.openxmlformats.org/officeDocument/2006/relationships/image" Target="../media/image337.emf"/><Relationship Id="rId1" Type="http://schemas.openxmlformats.org/officeDocument/2006/relationships/image" Target="../media/image336.emf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emf"/><Relationship Id="rId2" Type="http://schemas.openxmlformats.org/officeDocument/2006/relationships/image" Target="../media/image343.emf"/><Relationship Id="rId1" Type="http://schemas.openxmlformats.org/officeDocument/2006/relationships/image" Target="../media/image342.emf"/><Relationship Id="rId5" Type="http://schemas.openxmlformats.org/officeDocument/2006/relationships/image" Target="../media/image346.emf"/><Relationship Id="rId4" Type="http://schemas.openxmlformats.org/officeDocument/2006/relationships/image" Target="../media/image345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emf"/><Relationship Id="rId2" Type="http://schemas.openxmlformats.org/officeDocument/2006/relationships/image" Target="../media/image348.emf"/><Relationship Id="rId1" Type="http://schemas.openxmlformats.org/officeDocument/2006/relationships/image" Target="../media/image347.emf"/><Relationship Id="rId6" Type="http://schemas.openxmlformats.org/officeDocument/2006/relationships/image" Target="../media/image352.emf"/><Relationship Id="rId5" Type="http://schemas.openxmlformats.org/officeDocument/2006/relationships/image" Target="../media/image351.emf"/><Relationship Id="rId4" Type="http://schemas.openxmlformats.org/officeDocument/2006/relationships/image" Target="../media/image35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emf"/><Relationship Id="rId2" Type="http://schemas.openxmlformats.org/officeDocument/2006/relationships/image" Target="../media/image354.emf"/><Relationship Id="rId1" Type="http://schemas.openxmlformats.org/officeDocument/2006/relationships/image" Target="../media/image353.emf"/><Relationship Id="rId5" Type="http://schemas.openxmlformats.org/officeDocument/2006/relationships/image" Target="../media/image357.emf"/><Relationship Id="rId4" Type="http://schemas.openxmlformats.org/officeDocument/2006/relationships/image" Target="../media/image35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8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2" Type="http://schemas.openxmlformats.org/officeDocument/2006/relationships/image" Target="../media/image363.emf"/><Relationship Id="rId1" Type="http://schemas.openxmlformats.org/officeDocument/2006/relationships/image" Target="../media/image362.emf"/><Relationship Id="rId6" Type="http://schemas.openxmlformats.org/officeDocument/2006/relationships/image" Target="../media/image367.emf"/><Relationship Id="rId5" Type="http://schemas.openxmlformats.org/officeDocument/2006/relationships/image" Target="../media/image366.wmf"/><Relationship Id="rId4" Type="http://schemas.openxmlformats.org/officeDocument/2006/relationships/image" Target="../media/image36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7" Type="http://schemas.openxmlformats.org/officeDocument/2006/relationships/image" Target="../media/image374.emf"/><Relationship Id="rId2" Type="http://schemas.openxmlformats.org/officeDocument/2006/relationships/image" Target="../media/image369.emf"/><Relationship Id="rId1" Type="http://schemas.openxmlformats.org/officeDocument/2006/relationships/image" Target="../media/image368.emf"/><Relationship Id="rId6" Type="http://schemas.openxmlformats.org/officeDocument/2006/relationships/image" Target="../media/image373.emf"/><Relationship Id="rId5" Type="http://schemas.openxmlformats.org/officeDocument/2006/relationships/image" Target="../media/image372.emf"/><Relationship Id="rId4" Type="http://schemas.openxmlformats.org/officeDocument/2006/relationships/image" Target="../media/image371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wmf"/><Relationship Id="rId2" Type="http://schemas.openxmlformats.org/officeDocument/2006/relationships/image" Target="../media/image376.wmf"/><Relationship Id="rId1" Type="http://schemas.openxmlformats.org/officeDocument/2006/relationships/image" Target="../media/image375.wmf"/><Relationship Id="rId6" Type="http://schemas.openxmlformats.org/officeDocument/2006/relationships/image" Target="../media/image380.wmf"/><Relationship Id="rId5" Type="http://schemas.openxmlformats.org/officeDocument/2006/relationships/image" Target="../media/image379.wmf"/><Relationship Id="rId4" Type="http://schemas.openxmlformats.org/officeDocument/2006/relationships/image" Target="../media/image3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2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emf"/><Relationship Id="rId2" Type="http://schemas.openxmlformats.org/officeDocument/2006/relationships/image" Target="../media/image384.emf"/><Relationship Id="rId1" Type="http://schemas.openxmlformats.org/officeDocument/2006/relationships/image" Target="../media/image383.emf"/><Relationship Id="rId4" Type="http://schemas.openxmlformats.org/officeDocument/2006/relationships/image" Target="../media/image386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emf"/><Relationship Id="rId7" Type="http://schemas.openxmlformats.org/officeDocument/2006/relationships/image" Target="../media/image407.emf"/><Relationship Id="rId2" Type="http://schemas.openxmlformats.org/officeDocument/2006/relationships/image" Target="../media/image402.emf"/><Relationship Id="rId1" Type="http://schemas.openxmlformats.org/officeDocument/2006/relationships/image" Target="../media/image401.emf"/><Relationship Id="rId6" Type="http://schemas.openxmlformats.org/officeDocument/2006/relationships/image" Target="../media/image406.emf"/><Relationship Id="rId5" Type="http://schemas.openxmlformats.org/officeDocument/2006/relationships/image" Target="../media/image405.emf"/><Relationship Id="rId4" Type="http://schemas.openxmlformats.org/officeDocument/2006/relationships/image" Target="../media/image404.e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emf"/><Relationship Id="rId3" Type="http://schemas.openxmlformats.org/officeDocument/2006/relationships/image" Target="../media/image410.emf"/><Relationship Id="rId7" Type="http://schemas.openxmlformats.org/officeDocument/2006/relationships/image" Target="../media/image414.emf"/><Relationship Id="rId2" Type="http://schemas.openxmlformats.org/officeDocument/2006/relationships/image" Target="../media/image409.emf"/><Relationship Id="rId1" Type="http://schemas.openxmlformats.org/officeDocument/2006/relationships/image" Target="../media/image408.emf"/><Relationship Id="rId6" Type="http://schemas.openxmlformats.org/officeDocument/2006/relationships/image" Target="../media/image413.emf"/><Relationship Id="rId5" Type="http://schemas.openxmlformats.org/officeDocument/2006/relationships/image" Target="../media/image412.emf"/><Relationship Id="rId4" Type="http://schemas.openxmlformats.org/officeDocument/2006/relationships/image" Target="../media/image411.emf"/><Relationship Id="rId9" Type="http://schemas.openxmlformats.org/officeDocument/2006/relationships/image" Target="../media/image416.e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emf"/><Relationship Id="rId3" Type="http://schemas.openxmlformats.org/officeDocument/2006/relationships/image" Target="../media/image419.emf"/><Relationship Id="rId7" Type="http://schemas.openxmlformats.org/officeDocument/2006/relationships/image" Target="../media/image423.emf"/><Relationship Id="rId2" Type="http://schemas.openxmlformats.org/officeDocument/2006/relationships/image" Target="../media/image418.emf"/><Relationship Id="rId1" Type="http://schemas.openxmlformats.org/officeDocument/2006/relationships/image" Target="../media/image417.emf"/><Relationship Id="rId6" Type="http://schemas.openxmlformats.org/officeDocument/2006/relationships/image" Target="../media/image422.emf"/><Relationship Id="rId5" Type="http://schemas.openxmlformats.org/officeDocument/2006/relationships/image" Target="../media/image421.wmf"/><Relationship Id="rId10" Type="http://schemas.openxmlformats.org/officeDocument/2006/relationships/image" Target="../media/image426.emf"/><Relationship Id="rId4" Type="http://schemas.openxmlformats.org/officeDocument/2006/relationships/image" Target="../media/image420.emf"/><Relationship Id="rId9" Type="http://schemas.openxmlformats.org/officeDocument/2006/relationships/image" Target="../media/image425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emf"/><Relationship Id="rId13" Type="http://schemas.openxmlformats.org/officeDocument/2006/relationships/image" Target="../media/image439.emf"/><Relationship Id="rId3" Type="http://schemas.openxmlformats.org/officeDocument/2006/relationships/image" Target="../media/image429.emf"/><Relationship Id="rId7" Type="http://schemas.openxmlformats.org/officeDocument/2006/relationships/image" Target="../media/image433.emf"/><Relationship Id="rId12" Type="http://schemas.openxmlformats.org/officeDocument/2006/relationships/image" Target="../media/image438.emf"/><Relationship Id="rId2" Type="http://schemas.openxmlformats.org/officeDocument/2006/relationships/image" Target="../media/image428.emf"/><Relationship Id="rId1" Type="http://schemas.openxmlformats.org/officeDocument/2006/relationships/image" Target="../media/image427.emf"/><Relationship Id="rId6" Type="http://schemas.openxmlformats.org/officeDocument/2006/relationships/image" Target="../media/image432.emf"/><Relationship Id="rId11" Type="http://schemas.openxmlformats.org/officeDocument/2006/relationships/image" Target="../media/image437.emf"/><Relationship Id="rId5" Type="http://schemas.openxmlformats.org/officeDocument/2006/relationships/image" Target="../media/image431.emf"/><Relationship Id="rId10" Type="http://schemas.openxmlformats.org/officeDocument/2006/relationships/image" Target="../media/image436.emf"/><Relationship Id="rId4" Type="http://schemas.openxmlformats.org/officeDocument/2006/relationships/image" Target="../media/image430.emf"/><Relationship Id="rId9" Type="http://schemas.openxmlformats.org/officeDocument/2006/relationships/image" Target="../media/image435.emf"/><Relationship Id="rId14" Type="http://schemas.openxmlformats.org/officeDocument/2006/relationships/image" Target="../media/image440.e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emf"/><Relationship Id="rId13" Type="http://schemas.openxmlformats.org/officeDocument/2006/relationships/image" Target="../media/image453.emf"/><Relationship Id="rId3" Type="http://schemas.openxmlformats.org/officeDocument/2006/relationships/image" Target="../media/image443.emf"/><Relationship Id="rId7" Type="http://schemas.openxmlformats.org/officeDocument/2006/relationships/image" Target="../media/image447.emf"/><Relationship Id="rId12" Type="http://schemas.openxmlformats.org/officeDocument/2006/relationships/image" Target="../media/image452.emf"/><Relationship Id="rId2" Type="http://schemas.openxmlformats.org/officeDocument/2006/relationships/image" Target="../media/image442.emf"/><Relationship Id="rId16" Type="http://schemas.openxmlformats.org/officeDocument/2006/relationships/image" Target="../media/image456.emf"/><Relationship Id="rId1" Type="http://schemas.openxmlformats.org/officeDocument/2006/relationships/image" Target="../media/image441.emf"/><Relationship Id="rId6" Type="http://schemas.openxmlformats.org/officeDocument/2006/relationships/image" Target="../media/image446.emf"/><Relationship Id="rId11" Type="http://schemas.openxmlformats.org/officeDocument/2006/relationships/image" Target="../media/image451.emf"/><Relationship Id="rId5" Type="http://schemas.openxmlformats.org/officeDocument/2006/relationships/image" Target="../media/image445.emf"/><Relationship Id="rId15" Type="http://schemas.openxmlformats.org/officeDocument/2006/relationships/image" Target="../media/image455.emf"/><Relationship Id="rId10" Type="http://schemas.openxmlformats.org/officeDocument/2006/relationships/image" Target="../media/image450.emf"/><Relationship Id="rId4" Type="http://schemas.openxmlformats.org/officeDocument/2006/relationships/image" Target="../media/image444.emf"/><Relationship Id="rId9" Type="http://schemas.openxmlformats.org/officeDocument/2006/relationships/image" Target="../media/image449.emf"/><Relationship Id="rId14" Type="http://schemas.openxmlformats.org/officeDocument/2006/relationships/image" Target="../media/image454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emf"/><Relationship Id="rId7" Type="http://schemas.openxmlformats.org/officeDocument/2006/relationships/image" Target="../media/image463.emf"/><Relationship Id="rId2" Type="http://schemas.openxmlformats.org/officeDocument/2006/relationships/image" Target="../media/image458.wmf"/><Relationship Id="rId1" Type="http://schemas.openxmlformats.org/officeDocument/2006/relationships/image" Target="../media/image457.emf"/><Relationship Id="rId6" Type="http://schemas.openxmlformats.org/officeDocument/2006/relationships/image" Target="../media/image462.emf"/><Relationship Id="rId5" Type="http://schemas.openxmlformats.org/officeDocument/2006/relationships/image" Target="../media/image461.emf"/><Relationship Id="rId4" Type="http://schemas.openxmlformats.org/officeDocument/2006/relationships/image" Target="../media/image460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emf"/><Relationship Id="rId2" Type="http://schemas.openxmlformats.org/officeDocument/2006/relationships/image" Target="../media/image465.emf"/><Relationship Id="rId1" Type="http://schemas.openxmlformats.org/officeDocument/2006/relationships/image" Target="../media/image464.emf"/><Relationship Id="rId4" Type="http://schemas.openxmlformats.org/officeDocument/2006/relationships/image" Target="../media/image467.emf"/></Relationships>
</file>

<file path=ppt/drawings/_rels/vmlDrawing8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4.emf"/><Relationship Id="rId2" Type="http://schemas.openxmlformats.org/officeDocument/2006/relationships/image" Target="../media/image469.emf"/><Relationship Id="rId1" Type="http://schemas.openxmlformats.org/officeDocument/2006/relationships/image" Target="../media/image468.emf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/Relationships>
</file>

<file path=ppt/drawings/_rels/vmlDrawing8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emf"/><Relationship Id="rId3" Type="http://schemas.openxmlformats.org/officeDocument/2006/relationships/image" Target="../media/image478.emf"/><Relationship Id="rId7" Type="http://schemas.openxmlformats.org/officeDocument/2006/relationships/image" Target="../media/image482.emf"/><Relationship Id="rId2" Type="http://schemas.openxmlformats.org/officeDocument/2006/relationships/image" Target="../media/image477.emf"/><Relationship Id="rId1" Type="http://schemas.openxmlformats.org/officeDocument/2006/relationships/image" Target="../media/image476.emf"/><Relationship Id="rId6" Type="http://schemas.openxmlformats.org/officeDocument/2006/relationships/image" Target="../media/image481.emf"/><Relationship Id="rId5" Type="http://schemas.openxmlformats.org/officeDocument/2006/relationships/image" Target="../media/image480.emf"/><Relationship Id="rId4" Type="http://schemas.openxmlformats.org/officeDocument/2006/relationships/image" Target="../media/image479.emf"/><Relationship Id="rId9" Type="http://schemas.openxmlformats.org/officeDocument/2006/relationships/image" Target="../media/image484.emf"/></Relationships>
</file>

<file path=ppt/drawings/_rels/vmlDrawing8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emf"/><Relationship Id="rId3" Type="http://schemas.openxmlformats.org/officeDocument/2006/relationships/image" Target="../media/image487.emf"/><Relationship Id="rId7" Type="http://schemas.openxmlformats.org/officeDocument/2006/relationships/image" Target="../media/image491.emf"/><Relationship Id="rId2" Type="http://schemas.openxmlformats.org/officeDocument/2006/relationships/image" Target="../media/image486.emf"/><Relationship Id="rId1" Type="http://schemas.openxmlformats.org/officeDocument/2006/relationships/image" Target="../media/image485.emf"/><Relationship Id="rId6" Type="http://schemas.openxmlformats.org/officeDocument/2006/relationships/image" Target="../media/image490.emf"/><Relationship Id="rId5" Type="http://schemas.openxmlformats.org/officeDocument/2006/relationships/image" Target="../media/image489.emf"/><Relationship Id="rId4" Type="http://schemas.openxmlformats.org/officeDocument/2006/relationships/image" Target="../media/image488.emf"/><Relationship Id="rId9" Type="http://schemas.openxmlformats.org/officeDocument/2006/relationships/image" Target="../media/image493.wmf"/></Relationships>
</file>

<file path=ppt/drawings/_rels/vmlDrawing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emf"/><Relationship Id="rId3" Type="http://schemas.openxmlformats.org/officeDocument/2006/relationships/image" Target="../media/image497.emf"/><Relationship Id="rId7" Type="http://schemas.openxmlformats.org/officeDocument/2006/relationships/image" Target="../media/image501.emf"/><Relationship Id="rId2" Type="http://schemas.openxmlformats.org/officeDocument/2006/relationships/image" Target="../media/image496.emf"/><Relationship Id="rId1" Type="http://schemas.openxmlformats.org/officeDocument/2006/relationships/image" Target="../media/image495.emf"/><Relationship Id="rId6" Type="http://schemas.openxmlformats.org/officeDocument/2006/relationships/image" Target="../media/image500.emf"/><Relationship Id="rId5" Type="http://schemas.openxmlformats.org/officeDocument/2006/relationships/image" Target="../media/image499.emf"/><Relationship Id="rId4" Type="http://schemas.openxmlformats.org/officeDocument/2006/relationships/image" Target="../media/image498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wmf"/><Relationship Id="rId2" Type="http://schemas.openxmlformats.org/officeDocument/2006/relationships/image" Target="../media/image89.wmf"/><Relationship Id="rId1" Type="http://schemas.openxmlformats.org/officeDocument/2006/relationships/image" Target="../media/image502.wmf"/><Relationship Id="rId5" Type="http://schemas.openxmlformats.org/officeDocument/2006/relationships/image" Target="../media/image505.wmf"/><Relationship Id="rId4" Type="http://schemas.openxmlformats.org/officeDocument/2006/relationships/image" Target="../media/image504.wmf"/></Relationships>
</file>

<file path=ppt/drawings/_rels/vmlDrawing8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emf"/><Relationship Id="rId3" Type="http://schemas.openxmlformats.org/officeDocument/2006/relationships/image" Target="../media/image508.emf"/><Relationship Id="rId7" Type="http://schemas.openxmlformats.org/officeDocument/2006/relationships/image" Target="../media/image512.emf"/><Relationship Id="rId2" Type="http://schemas.openxmlformats.org/officeDocument/2006/relationships/image" Target="../media/image507.emf"/><Relationship Id="rId1" Type="http://schemas.openxmlformats.org/officeDocument/2006/relationships/image" Target="../media/image506.emf"/><Relationship Id="rId6" Type="http://schemas.openxmlformats.org/officeDocument/2006/relationships/image" Target="../media/image511.emf"/><Relationship Id="rId5" Type="http://schemas.openxmlformats.org/officeDocument/2006/relationships/image" Target="../media/image510.emf"/><Relationship Id="rId4" Type="http://schemas.openxmlformats.org/officeDocument/2006/relationships/image" Target="../media/image50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wmf"/><Relationship Id="rId1" Type="http://schemas.openxmlformats.org/officeDocument/2006/relationships/image" Target="../media/image514.w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emf"/><Relationship Id="rId2" Type="http://schemas.openxmlformats.org/officeDocument/2006/relationships/image" Target="../media/image520.emf"/><Relationship Id="rId1" Type="http://schemas.openxmlformats.org/officeDocument/2006/relationships/image" Target="../media/image519.emf"/><Relationship Id="rId6" Type="http://schemas.openxmlformats.org/officeDocument/2006/relationships/image" Target="../media/image524.wmf"/><Relationship Id="rId5" Type="http://schemas.openxmlformats.org/officeDocument/2006/relationships/image" Target="../media/image523.emf"/><Relationship Id="rId4" Type="http://schemas.openxmlformats.org/officeDocument/2006/relationships/image" Target="../media/image522.emf"/></Relationships>
</file>

<file path=ppt/drawings/_rels/vmlDrawing9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emf"/><Relationship Id="rId3" Type="http://schemas.openxmlformats.org/officeDocument/2006/relationships/image" Target="../media/image528.emf"/><Relationship Id="rId7" Type="http://schemas.openxmlformats.org/officeDocument/2006/relationships/image" Target="../media/image532.emf"/><Relationship Id="rId12" Type="http://schemas.openxmlformats.org/officeDocument/2006/relationships/image" Target="../media/image324.emf"/><Relationship Id="rId2" Type="http://schemas.openxmlformats.org/officeDocument/2006/relationships/image" Target="../media/image527.emf"/><Relationship Id="rId1" Type="http://schemas.openxmlformats.org/officeDocument/2006/relationships/image" Target="../media/image526.emf"/><Relationship Id="rId6" Type="http://schemas.openxmlformats.org/officeDocument/2006/relationships/image" Target="../media/image531.emf"/><Relationship Id="rId11" Type="http://schemas.openxmlformats.org/officeDocument/2006/relationships/image" Target="../media/image536.emf"/><Relationship Id="rId5" Type="http://schemas.openxmlformats.org/officeDocument/2006/relationships/image" Target="../media/image530.emf"/><Relationship Id="rId10" Type="http://schemas.openxmlformats.org/officeDocument/2006/relationships/image" Target="../media/image535.emf"/><Relationship Id="rId4" Type="http://schemas.openxmlformats.org/officeDocument/2006/relationships/image" Target="../media/image529.emf"/><Relationship Id="rId9" Type="http://schemas.openxmlformats.org/officeDocument/2006/relationships/image" Target="../media/image534.emf"/></Relationships>
</file>

<file path=ppt/drawings/_rels/vmlDrawing9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emf"/><Relationship Id="rId3" Type="http://schemas.openxmlformats.org/officeDocument/2006/relationships/image" Target="../media/image539.emf"/><Relationship Id="rId7" Type="http://schemas.openxmlformats.org/officeDocument/2006/relationships/image" Target="../media/image543.emf"/><Relationship Id="rId2" Type="http://schemas.openxmlformats.org/officeDocument/2006/relationships/image" Target="../media/image538.emf"/><Relationship Id="rId1" Type="http://schemas.openxmlformats.org/officeDocument/2006/relationships/image" Target="../media/image537.emf"/><Relationship Id="rId6" Type="http://schemas.openxmlformats.org/officeDocument/2006/relationships/image" Target="../media/image542.emf"/><Relationship Id="rId11" Type="http://schemas.openxmlformats.org/officeDocument/2006/relationships/image" Target="../media/image547.emf"/><Relationship Id="rId5" Type="http://schemas.openxmlformats.org/officeDocument/2006/relationships/image" Target="../media/image541.emf"/><Relationship Id="rId10" Type="http://schemas.openxmlformats.org/officeDocument/2006/relationships/image" Target="../media/image546.emf"/><Relationship Id="rId4" Type="http://schemas.openxmlformats.org/officeDocument/2006/relationships/image" Target="../media/image540.emf"/><Relationship Id="rId9" Type="http://schemas.openxmlformats.org/officeDocument/2006/relationships/image" Target="../media/image545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emf"/><Relationship Id="rId2" Type="http://schemas.openxmlformats.org/officeDocument/2006/relationships/image" Target="../media/image549.wmf"/><Relationship Id="rId1" Type="http://schemas.openxmlformats.org/officeDocument/2006/relationships/image" Target="../media/image548.wmf"/><Relationship Id="rId4" Type="http://schemas.openxmlformats.org/officeDocument/2006/relationships/image" Target="../media/image347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emf"/><Relationship Id="rId2" Type="http://schemas.openxmlformats.org/officeDocument/2006/relationships/image" Target="../media/image551.emf"/><Relationship Id="rId1" Type="http://schemas.openxmlformats.org/officeDocument/2006/relationships/image" Target="../media/image550.emf"/><Relationship Id="rId5" Type="http://schemas.openxmlformats.org/officeDocument/2006/relationships/image" Target="../media/image554.emf"/><Relationship Id="rId4" Type="http://schemas.openxmlformats.org/officeDocument/2006/relationships/image" Target="../media/image553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wmf"/><Relationship Id="rId2" Type="http://schemas.openxmlformats.org/officeDocument/2006/relationships/image" Target="../media/image556.wmf"/><Relationship Id="rId1" Type="http://schemas.openxmlformats.org/officeDocument/2006/relationships/image" Target="../media/image555.wmf"/><Relationship Id="rId4" Type="http://schemas.openxmlformats.org/officeDocument/2006/relationships/image" Target="../media/image558.w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wmf"/><Relationship Id="rId2" Type="http://schemas.openxmlformats.org/officeDocument/2006/relationships/image" Target="../media/image559.wmf"/><Relationship Id="rId1" Type="http://schemas.openxmlformats.org/officeDocument/2006/relationships/image" Target="../media/image558.w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wmf"/><Relationship Id="rId1" Type="http://schemas.openxmlformats.org/officeDocument/2006/relationships/image" Target="../media/image561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emf"/><Relationship Id="rId2" Type="http://schemas.openxmlformats.org/officeDocument/2006/relationships/image" Target="../media/image563.emf"/><Relationship Id="rId1" Type="http://schemas.openxmlformats.org/officeDocument/2006/relationships/image" Target="../media/image5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FE60D4B-D580-4B22-B876-D52355FAD0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89D755-BCF1-401E-8E67-21B91DC3B1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4715E4A-8693-4CC2-8F23-0D7D47744E3B}" type="slidenum">
              <a:rPr lang="en-US" altLang="zh-CN" sz="1200" smtClean="0"/>
              <a:pPr/>
              <a:t>1</a:t>
            </a:fld>
            <a:endParaRPr lang="en-US" altLang="zh-CN" sz="120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688D8-3401-47FE-945F-5BBCDD6586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692792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4D7CD-8188-403F-8BAD-7BCABAE0A8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935516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7DAC8-AC58-48A2-828E-85EAE6A9DD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869687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0FD13-968C-48FA-9251-96F05840C6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0896479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5BF55-2037-417A-A849-15B3D391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716652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1EE53-B2CB-4FD8-8E7E-BC39978445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067802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54243-93E6-40C6-8FE3-817F4C806D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218363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123C2-AF15-428D-BC14-9154011BD6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483979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5DEF3-3D69-4909-8CE0-BC139E4B0F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632447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04FCF-CA6F-4F0F-B9DE-FB491E6010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266425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6A428-74E5-4E24-ABA1-C66F110223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396713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90474"/>
            </a:gs>
            <a:gs pos="100000">
              <a:srgbClr val="4B110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fld id="{07460DCF-F210-4DDD-82CB-E48EFA1983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88.xml"/><Relationship Id="rId4" Type="http://schemas.openxmlformats.org/officeDocument/2006/relationships/slide" Target="slide3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3.e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2.emf"/><Relationship Id="rId20" Type="http://schemas.openxmlformats.org/officeDocument/2006/relationships/image" Target="../media/image54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49.e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1.emf"/><Relationship Id="rId22" Type="http://schemas.openxmlformats.org/officeDocument/2006/relationships/image" Target="../media/image55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emf"/><Relationship Id="rId13" Type="http://schemas.openxmlformats.org/officeDocument/2006/relationships/image" Target="../media/image525.png"/><Relationship Id="rId3" Type="http://schemas.openxmlformats.org/officeDocument/2006/relationships/oleObject" Target="../embeddings/oleObject481.bin"/><Relationship Id="rId7" Type="http://schemas.openxmlformats.org/officeDocument/2006/relationships/oleObject" Target="../embeddings/oleObject483.bin"/><Relationship Id="rId12" Type="http://schemas.openxmlformats.org/officeDocument/2006/relationships/image" Target="../media/image5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520.emf"/><Relationship Id="rId11" Type="http://schemas.openxmlformats.org/officeDocument/2006/relationships/oleObject" Target="../embeddings/oleObject485.bin"/><Relationship Id="rId5" Type="http://schemas.openxmlformats.org/officeDocument/2006/relationships/oleObject" Target="../embeddings/oleObject482.bin"/><Relationship Id="rId15" Type="http://schemas.openxmlformats.org/officeDocument/2006/relationships/image" Target="../media/image524.wmf"/><Relationship Id="rId10" Type="http://schemas.openxmlformats.org/officeDocument/2006/relationships/image" Target="../media/image522.emf"/><Relationship Id="rId4" Type="http://schemas.openxmlformats.org/officeDocument/2006/relationships/image" Target="../media/image519.emf"/><Relationship Id="rId9" Type="http://schemas.openxmlformats.org/officeDocument/2006/relationships/oleObject" Target="../embeddings/oleObject484.bin"/><Relationship Id="rId14" Type="http://schemas.openxmlformats.org/officeDocument/2006/relationships/oleObject" Target="../embeddings/oleObject486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emf"/><Relationship Id="rId13" Type="http://schemas.openxmlformats.org/officeDocument/2006/relationships/oleObject" Target="../embeddings/oleObject492.bin"/><Relationship Id="rId18" Type="http://schemas.openxmlformats.org/officeDocument/2006/relationships/image" Target="../media/image533.emf"/><Relationship Id="rId26" Type="http://schemas.openxmlformats.org/officeDocument/2006/relationships/image" Target="../media/image324.emf"/><Relationship Id="rId3" Type="http://schemas.openxmlformats.org/officeDocument/2006/relationships/oleObject" Target="../embeddings/oleObject487.bin"/><Relationship Id="rId21" Type="http://schemas.openxmlformats.org/officeDocument/2006/relationships/oleObject" Target="../embeddings/oleObject496.bin"/><Relationship Id="rId7" Type="http://schemas.openxmlformats.org/officeDocument/2006/relationships/oleObject" Target="../embeddings/oleObject489.bin"/><Relationship Id="rId12" Type="http://schemas.openxmlformats.org/officeDocument/2006/relationships/image" Target="../media/image530.emf"/><Relationship Id="rId17" Type="http://schemas.openxmlformats.org/officeDocument/2006/relationships/oleObject" Target="../embeddings/oleObject494.bin"/><Relationship Id="rId25" Type="http://schemas.openxmlformats.org/officeDocument/2006/relationships/oleObject" Target="../embeddings/oleObject30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2.emf"/><Relationship Id="rId20" Type="http://schemas.openxmlformats.org/officeDocument/2006/relationships/image" Target="../media/image534.emf"/><Relationship Id="rId1" Type="http://schemas.openxmlformats.org/officeDocument/2006/relationships/vmlDrawing" Target="../drawings/vmlDrawing92.vml"/><Relationship Id="rId6" Type="http://schemas.openxmlformats.org/officeDocument/2006/relationships/image" Target="../media/image527.emf"/><Relationship Id="rId11" Type="http://schemas.openxmlformats.org/officeDocument/2006/relationships/oleObject" Target="../embeddings/oleObject491.bin"/><Relationship Id="rId24" Type="http://schemas.openxmlformats.org/officeDocument/2006/relationships/image" Target="../media/image536.emf"/><Relationship Id="rId5" Type="http://schemas.openxmlformats.org/officeDocument/2006/relationships/oleObject" Target="../embeddings/oleObject488.bin"/><Relationship Id="rId15" Type="http://schemas.openxmlformats.org/officeDocument/2006/relationships/oleObject" Target="../embeddings/oleObject493.bin"/><Relationship Id="rId23" Type="http://schemas.openxmlformats.org/officeDocument/2006/relationships/oleObject" Target="../embeddings/oleObject497.bin"/><Relationship Id="rId10" Type="http://schemas.openxmlformats.org/officeDocument/2006/relationships/image" Target="../media/image529.emf"/><Relationship Id="rId19" Type="http://schemas.openxmlformats.org/officeDocument/2006/relationships/oleObject" Target="../embeddings/oleObject495.bin"/><Relationship Id="rId4" Type="http://schemas.openxmlformats.org/officeDocument/2006/relationships/image" Target="../media/image526.emf"/><Relationship Id="rId9" Type="http://schemas.openxmlformats.org/officeDocument/2006/relationships/oleObject" Target="../embeddings/oleObject490.bin"/><Relationship Id="rId14" Type="http://schemas.openxmlformats.org/officeDocument/2006/relationships/image" Target="../media/image531.emf"/><Relationship Id="rId22" Type="http://schemas.openxmlformats.org/officeDocument/2006/relationships/image" Target="../media/image535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emf"/><Relationship Id="rId13" Type="http://schemas.openxmlformats.org/officeDocument/2006/relationships/oleObject" Target="../embeddings/oleObject503.bin"/><Relationship Id="rId18" Type="http://schemas.openxmlformats.org/officeDocument/2006/relationships/image" Target="../media/image544.emf"/><Relationship Id="rId3" Type="http://schemas.openxmlformats.org/officeDocument/2006/relationships/oleObject" Target="../embeddings/oleObject498.bin"/><Relationship Id="rId21" Type="http://schemas.openxmlformats.org/officeDocument/2006/relationships/oleObject" Target="../embeddings/oleObject507.bin"/><Relationship Id="rId7" Type="http://schemas.openxmlformats.org/officeDocument/2006/relationships/oleObject" Target="../embeddings/oleObject500.bin"/><Relationship Id="rId12" Type="http://schemas.openxmlformats.org/officeDocument/2006/relationships/image" Target="../media/image541.emf"/><Relationship Id="rId17" Type="http://schemas.openxmlformats.org/officeDocument/2006/relationships/oleObject" Target="../embeddings/oleObject50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43.emf"/><Relationship Id="rId20" Type="http://schemas.openxmlformats.org/officeDocument/2006/relationships/image" Target="../media/image545.emf"/><Relationship Id="rId1" Type="http://schemas.openxmlformats.org/officeDocument/2006/relationships/vmlDrawing" Target="../drawings/vmlDrawing93.vml"/><Relationship Id="rId6" Type="http://schemas.openxmlformats.org/officeDocument/2006/relationships/image" Target="../media/image538.emf"/><Relationship Id="rId11" Type="http://schemas.openxmlformats.org/officeDocument/2006/relationships/oleObject" Target="../embeddings/oleObject502.bin"/><Relationship Id="rId24" Type="http://schemas.openxmlformats.org/officeDocument/2006/relationships/image" Target="../media/image547.emf"/><Relationship Id="rId5" Type="http://schemas.openxmlformats.org/officeDocument/2006/relationships/oleObject" Target="../embeddings/oleObject499.bin"/><Relationship Id="rId15" Type="http://schemas.openxmlformats.org/officeDocument/2006/relationships/oleObject" Target="../embeddings/oleObject504.bin"/><Relationship Id="rId23" Type="http://schemas.openxmlformats.org/officeDocument/2006/relationships/oleObject" Target="../embeddings/oleObject508.bin"/><Relationship Id="rId10" Type="http://schemas.openxmlformats.org/officeDocument/2006/relationships/image" Target="../media/image540.emf"/><Relationship Id="rId19" Type="http://schemas.openxmlformats.org/officeDocument/2006/relationships/oleObject" Target="../embeddings/oleObject506.bin"/><Relationship Id="rId4" Type="http://schemas.openxmlformats.org/officeDocument/2006/relationships/image" Target="../media/image537.emf"/><Relationship Id="rId9" Type="http://schemas.openxmlformats.org/officeDocument/2006/relationships/oleObject" Target="../embeddings/oleObject501.bin"/><Relationship Id="rId14" Type="http://schemas.openxmlformats.org/officeDocument/2006/relationships/image" Target="../media/image542.emf"/><Relationship Id="rId22" Type="http://schemas.openxmlformats.org/officeDocument/2006/relationships/image" Target="../media/image546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2.bin"/><Relationship Id="rId3" Type="http://schemas.openxmlformats.org/officeDocument/2006/relationships/oleObject" Target="../embeddings/oleObject509.bin"/><Relationship Id="rId7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549.wmf"/><Relationship Id="rId11" Type="http://schemas.openxmlformats.org/officeDocument/2006/relationships/image" Target="../media/image347.emf"/><Relationship Id="rId5" Type="http://schemas.openxmlformats.org/officeDocument/2006/relationships/oleObject" Target="../embeddings/oleObject510.bin"/><Relationship Id="rId10" Type="http://schemas.openxmlformats.org/officeDocument/2006/relationships/oleObject" Target="../embeddings/oleObject330.bin"/><Relationship Id="rId4" Type="http://schemas.openxmlformats.org/officeDocument/2006/relationships/image" Target="../media/image548.wmf"/><Relationship Id="rId9" Type="http://schemas.openxmlformats.org/officeDocument/2006/relationships/image" Target="../media/image457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emf"/><Relationship Id="rId3" Type="http://schemas.openxmlformats.org/officeDocument/2006/relationships/oleObject" Target="../embeddings/oleObject511.bin"/><Relationship Id="rId7" Type="http://schemas.openxmlformats.org/officeDocument/2006/relationships/oleObject" Target="../embeddings/oleObject513.bin"/><Relationship Id="rId12" Type="http://schemas.openxmlformats.org/officeDocument/2006/relationships/image" Target="../media/image55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551.emf"/><Relationship Id="rId11" Type="http://schemas.openxmlformats.org/officeDocument/2006/relationships/oleObject" Target="../embeddings/oleObject515.bin"/><Relationship Id="rId5" Type="http://schemas.openxmlformats.org/officeDocument/2006/relationships/oleObject" Target="../embeddings/oleObject512.bin"/><Relationship Id="rId10" Type="http://schemas.openxmlformats.org/officeDocument/2006/relationships/image" Target="../media/image553.emf"/><Relationship Id="rId4" Type="http://schemas.openxmlformats.org/officeDocument/2006/relationships/image" Target="../media/image550.emf"/><Relationship Id="rId9" Type="http://schemas.openxmlformats.org/officeDocument/2006/relationships/oleObject" Target="../embeddings/oleObject514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wmf"/><Relationship Id="rId3" Type="http://schemas.openxmlformats.org/officeDocument/2006/relationships/oleObject" Target="../embeddings/oleObject516.bin"/><Relationship Id="rId7" Type="http://schemas.openxmlformats.org/officeDocument/2006/relationships/oleObject" Target="../embeddings/oleObject5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556.wmf"/><Relationship Id="rId5" Type="http://schemas.openxmlformats.org/officeDocument/2006/relationships/oleObject" Target="../embeddings/oleObject517.bin"/><Relationship Id="rId10" Type="http://schemas.openxmlformats.org/officeDocument/2006/relationships/image" Target="../media/image558.wmf"/><Relationship Id="rId4" Type="http://schemas.openxmlformats.org/officeDocument/2006/relationships/image" Target="../media/image555.wmf"/><Relationship Id="rId9" Type="http://schemas.openxmlformats.org/officeDocument/2006/relationships/oleObject" Target="../embeddings/oleObject519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wmf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559.wmf"/><Relationship Id="rId5" Type="http://schemas.openxmlformats.org/officeDocument/2006/relationships/oleObject" Target="../embeddings/oleObject521.bin"/><Relationship Id="rId4" Type="http://schemas.openxmlformats.org/officeDocument/2006/relationships/image" Target="../media/image558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555.wmf"/><Relationship Id="rId5" Type="http://schemas.openxmlformats.org/officeDocument/2006/relationships/oleObject" Target="../embeddings/oleObject524.bin"/><Relationship Id="rId4" Type="http://schemas.openxmlformats.org/officeDocument/2006/relationships/image" Target="../media/image561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7.bin"/><Relationship Id="rId3" Type="http://schemas.openxmlformats.org/officeDocument/2006/relationships/image" Target="../media/image565.png"/><Relationship Id="rId7" Type="http://schemas.openxmlformats.org/officeDocument/2006/relationships/image" Target="../media/image56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526.bin"/><Relationship Id="rId5" Type="http://schemas.openxmlformats.org/officeDocument/2006/relationships/image" Target="../media/image562.emf"/><Relationship Id="rId4" Type="http://schemas.openxmlformats.org/officeDocument/2006/relationships/oleObject" Target="../embeddings/oleObject525.bin"/><Relationship Id="rId9" Type="http://schemas.openxmlformats.org/officeDocument/2006/relationships/image" Target="../media/image564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6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wmf"/><Relationship Id="rId3" Type="http://schemas.openxmlformats.org/officeDocument/2006/relationships/oleObject" Target="../embeddings/oleObject528.bin"/><Relationship Id="rId7" Type="http://schemas.openxmlformats.org/officeDocument/2006/relationships/oleObject" Target="../embeddings/oleObject530.bin"/><Relationship Id="rId12" Type="http://schemas.openxmlformats.org/officeDocument/2006/relationships/image" Target="../media/image5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572.wmf"/><Relationship Id="rId11" Type="http://schemas.openxmlformats.org/officeDocument/2006/relationships/oleObject" Target="../embeddings/oleObject532.bin"/><Relationship Id="rId5" Type="http://schemas.openxmlformats.org/officeDocument/2006/relationships/oleObject" Target="../embeddings/oleObject529.bin"/><Relationship Id="rId10" Type="http://schemas.openxmlformats.org/officeDocument/2006/relationships/image" Target="../media/image574.wmf"/><Relationship Id="rId4" Type="http://schemas.openxmlformats.org/officeDocument/2006/relationships/image" Target="../media/image571.wmf"/><Relationship Id="rId9" Type="http://schemas.openxmlformats.org/officeDocument/2006/relationships/oleObject" Target="../embeddings/oleObject531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wmf"/><Relationship Id="rId13" Type="http://schemas.openxmlformats.org/officeDocument/2006/relationships/image" Target="../media/image580.wmf"/><Relationship Id="rId3" Type="http://schemas.openxmlformats.org/officeDocument/2006/relationships/oleObject" Target="../embeddings/oleObject533.bin"/><Relationship Id="rId7" Type="http://schemas.openxmlformats.org/officeDocument/2006/relationships/oleObject" Target="../embeddings/oleObject535.bin"/><Relationship Id="rId12" Type="http://schemas.openxmlformats.org/officeDocument/2006/relationships/oleObject" Target="../embeddings/oleObject5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577.wmf"/><Relationship Id="rId11" Type="http://schemas.openxmlformats.org/officeDocument/2006/relationships/image" Target="../media/image579.wmf"/><Relationship Id="rId5" Type="http://schemas.openxmlformats.org/officeDocument/2006/relationships/oleObject" Target="../embeddings/oleObject534.bin"/><Relationship Id="rId10" Type="http://schemas.openxmlformats.org/officeDocument/2006/relationships/oleObject" Target="../embeddings/oleObject536.bin"/><Relationship Id="rId4" Type="http://schemas.openxmlformats.org/officeDocument/2006/relationships/image" Target="../media/image576.wmf"/><Relationship Id="rId9" Type="http://schemas.openxmlformats.org/officeDocument/2006/relationships/image" Target="../media/image58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wmf"/><Relationship Id="rId3" Type="http://schemas.openxmlformats.org/officeDocument/2006/relationships/oleObject" Target="../embeddings/oleObject538.bin"/><Relationship Id="rId7" Type="http://schemas.openxmlformats.org/officeDocument/2006/relationships/oleObject" Target="../embeddings/oleObject5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577.wmf"/><Relationship Id="rId11" Type="http://schemas.openxmlformats.org/officeDocument/2006/relationships/image" Target="../media/image585.png"/><Relationship Id="rId5" Type="http://schemas.openxmlformats.org/officeDocument/2006/relationships/oleObject" Target="../embeddings/oleObject539.bin"/><Relationship Id="rId10" Type="http://schemas.openxmlformats.org/officeDocument/2006/relationships/image" Target="../media/image584.png"/><Relationship Id="rId4" Type="http://schemas.openxmlformats.org/officeDocument/2006/relationships/image" Target="../media/image582.wmf"/><Relationship Id="rId9" Type="http://schemas.openxmlformats.org/officeDocument/2006/relationships/image" Target="../media/image58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wmf"/><Relationship Id="rId13" Type="http://schemas.openxmlformats.org/officeDocument/2006/relationships/oleObject" Target="../embeddings/oleObject545.bin"/><Relationship Id="rId3" Type="http://schemas.openxmlformats.org/officeDocument/2006/relationships/oleObject" Target="../embeddings/oleObject541.bin"/><Relationship Id="rId7" Type="http://schemas.openxmlformats.org/officeDocument/2006/relationships/oleObject" Target="../embeddings/oleObject542.bin"/><Relationship Id="rId12" Type="http://schemas.openxmlformats.org/officeDocument/2006/relationships/image" Target="../media/image58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592.png"/><Relationship Id="rId11" Type="http://schemas.openxmlformats.org/officeDocument/2006/relationships/oleObject" Target="../embeddings/oleObject544.bin"/><Relationship Id="rId5" Type="http://schemas.openxmlformats.org/officeDocument/2006/relationships/image" Target="../media/image591.png"/><Relationship Id="rId10" Type="http://schemas.openxmlformats.org/officeDocument/2006/relationships/image" Target="../media/image588.wmf"/><Relationship Id="rId4" Type="http://schemas.openxmlformats.org/officeDocument/2006/relationships/image" Target="../media/image586.wmf"/><Relationship Id="rId9" Type="http://schemas.openxmlformats.org/officeDocument/2006/relationships/oleObject" Target="../embeddings/oleObject543.bin"/><Relationship Id="rId14" Type="http://schemas.openxmlformats.org/officeDocument/2006/relationships/image" Target="../media/image590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595.jpeg"/><Relationship Id="rId5" Type="http://schemas.openxmlformats.org/officeDocument/2006/relationships/image" Target="../media/image593.wmf"/><Relationship Id="rId4" Type="http://schemas.openxmlformats.org/officeDocument/2006/relationships/oleObject" Target="../embeddings/oleObject546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5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407.emf"/><Relationship Id="rId5" Type="http://schemas.openxmlformats.org/officeDocument/2006/relationships/oleObject" Target="../embeddings/oleObject372.bin"/><Relationship Id="rId4" Type="http://schemas.openxmlformats.org/officeDocument/2006/relationships/image" Target="../media/image66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62.emf"/><Relationship Id="rId4" Type="http://schemas.openxmlformats.org/officeDocument/2006/relationships/image" Target="../media/image59.emf"/><Relationship Id="rId9" Type="http://schemas.openxmlformats.org/officeDocument/2006/relationships/oleObject" Target="../embeddings/oleObject5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64.wmf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7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7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7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82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8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37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3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59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5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87.wmf"/><Relationship Id="rId4" Type="http://schemas.openxmlformats.org/officeDocument/2006/relationships/image" Target="../media/image85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8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97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94.emf"/><Relationship Id="rId17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6.emf"/><Relationship Id="rId20" Type="http://schemas.openxmlformats.org/officeDocument/2006/relationships/image" Target="../media/image98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93.emf"/><Relationship Id="rId19" Type="http://schemas.openxmlformats.org/officeDocument/2006/relationships/oleObject" Target="../embeddings/oleObject100.bin"/><Relationship Id="rId4" Type="http://schemas.openxmlformats.org/officeDocument/2006/relationships/image" Target="../media/image90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oleObject" Target="../embeddings/oleObject106.bin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03.emf"/><Relationship Id="rId1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5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0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10" Type="http://schemas.openxmlformats.org/officeDocument/2006/relationships/image" Target="../media/image102.emf"/><Relationship Id="rId4" Type="http://schemas.openxmlformats.org/officeDocument/2006/relationships/image" Target="../media/image99.e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0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8.png"/><Relationship Id="rId4" Type="http://schemas.openxmlformats.org/officeDocument/2006/relationships/image" Target="../media/image10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18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11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7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5.bin"/><Relationship Id="rId10" Type="http://schemas.openxmlformats.org/officeDocument/2006/relationships/image" Target="../media/image114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1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slide" Target="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emf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122.png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2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12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oleObject" Target="../embeddings/oleObject127.bin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29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1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5" Type="http://schemas.openxmlformats.org/officeDocument/2006/relationships/oleObject" Target="../embeddings/oleObject128.bin"/><Relationship Id="rId10" Type="http://schemas.openxmlformats.org/officeDocument/2006/relationships/image" Target="../media/image128.e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25.bin"/><Relationship Id="rId14" Type="http://schemas.openxmlformats.org/officeDocument/2006/relationships/image" Target="../media/image13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3.emf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25.emf"/><Relationship Id="rId4" Type="http://schemas.openxmlformats.org/officeDocument/2006/relationships/image" Target="../media/image132.emf"/><Relationship Id="rId9" Type="http://schemas.openxmlformats.org/officeDocument/2006/relationships/oleObject" Target="../embeddings/oleObject12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3" Type="http://schemas.openxmlformats.org/officeDocument/2006/relationships/oleObject" Target="../embeddings/oleObject137.bin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38.emf"/><Relationship Id="rId17" Type="http://schemas.openxmlformats.org/officeDocument/2006/relationships/image" Target="../media/image14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0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5.e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10" Type="http://schemas.openxmlformats.org/officeDocument/2006/relationships/image" Target="../media/image137.emf"/><Relationship Id="rId4" Type="http://schemas.openxmlformats.org/officeDocument/2006/relationships/image" Target="../media/image134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3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4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3.e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45.emf"/><Relationship Id="rId4" Type="http://schemas.openxmlformats.org/officeDocument/2006/relationships/image" Target="../media/image142.emf"/><Relationship Id="rId9" Type="http://schemas.openxmlformats.org/officeDocument/2006/relationships/oleObject" Target="../embeddings/oleObject14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47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oleObject" Target="../embeddings/oleObject146.bin"/><Relationship Id="rId7" Type="http://schemas.openxmlformats.org/officeDocument/2006/relationships/image" Target="../media/image15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47.bin"/><Relationship Id="rId5" Type="http://schemas.openxmlformats.org/officeDocument/2006/relationships/slide" Target="slide4.xml"/><Relationship Id="rId4" Type="http://schemas.openxmlformats.org/officeDocument/2006/relationships/image" Target="../media/image149.emf"/><Relationship Id="rId9" Type="http://schemas.openxmlformats.org/officeDocument/2006/relationships/image" Target="../media/image15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59.e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56.emf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8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3.e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5" Type="http://schemas.openxmlformats.org/officeDocument/2006/relationships/oleObject" Target="../embeddings/oleObject155.bin"/><Relationship Id="rId10" Type="http://schemas.openxmlformats.org/officeDocument/2006/relationships/image" Target="../media/image155.emf"/><Relationship Id="rId4" Type="http://schemas.openxmlformats.org/officeDocument/2006/relationships/image" Target="../media/image152.e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5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oleObject" Target="../embeddings/oleObject162.bin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16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61.e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0" Type="http://schemas.openxmlformats.org/officeDocument/2006/relationships/image" Target="../media/image163.emf"/><Relationship Id="rId4" Type="http://schemas.openxmlformats.org/officeDocument/2006/relationships/image" Target="../media/image160.emf"/><Relationship Id="rId9" Type="http://schemas.openxmlformats.org/officeDocument/2006/relationships/oleObject" Target="../embeddings/oleObject160.bin"/><Relationship Id="rId14" Type="http://schemas.openxmlformats.org/officeDocument/2006/relationships/image" Target="../media/image16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6.emf"/><Relationship Id="rId3" Type="http://schemas.openxmlformats.org/officeDocument/2006/relationships/oleObject" Target="../embeddings/oleObject8.bin"/><Relationship Id="rId21" Type="http://schemas.openxmlformats.org/officeDocument/2006/relationships/image" Target="../media/image18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3.e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.emf"/><Relationship Id="rId20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2.e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9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7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67.e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0" Type="http://schemas.openxmlformats.org/officeDocument/2006/relationships/image" Target="../media/image169.emf"/><Relationship Id="rId4" Type="http://schemas.openxmlformats.org/officeDocument/2006/relationships/image" Target="../media/image166.emf"/><Relationship Id="rId9" Type="http://schemas.openxmlformats.org/officeDocument/2006/relationships/oleObject" Target="../embeddings/oleObject16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2.e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7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75.emf"/><Relationship Id="rId5" Type="http://schemas.openxmlformats.org/officeDocument/2006/relationships/oleObject" Target="../embeddings/oleObject172.bin"/><Relationship Id="rId10" Type="http://schemas.openxmlformats.org/officeDocument/2006/relationships/image" Target="../media/image177.emf"/><Relationship Id="rId4" Type="http://schemas.openxmlformats.org/officeDocument/2006/relationships/image" Target="../media/image174.emf"/><Relationship Id="rId9" Type="http://schemas.openxmlformats.org/officeDocument/2006/relationships/oleObject" Target="../embeddings/oleObject17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79.emf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oleObject" Target="../embeddings/oleObject17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185.emf"/><Relationship Id="rId4" Type="http://schemas.openxmlformats.org/officeDocument/2006/relationships/image" Target="../media/image182.emf"/><Relationship Id="rId9" Type="http://schemas.openxmlformats.org/officeDocument/2006/relationships/oleObject" Target="../embeddings/oleObject18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13" Type="http://schemas.openxmlformats.org/officeDocument/2006/relationships/oleObject" Target="../embeddings/oleObject188.bin"/><Relationship Id="rId3" Type="http://schemas.openxmlformats.org/officeDocument/2006/relationships/oleObject" Target="../embeddings/oleObject183.bin"/><Relationship Id="rId7" Type="http://schemas.openxmlformats.org/officeDocument/2006/relationships/oleObject" Target="../embeddings/oleObject185.bin"/><Relationship Id="rId12" Type="http://schemas.openxmlformats.org/officeDocument/2006/relationships/image" Target="../media/image19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2.e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87.emf"/><Relationship Id="rId11" Type="http://schemas.openxmlformats.org/officeDocument/2006/relationships/oleObject" Target="../embeddings/oleObject187.bin"/><Relationship Id="rId5" Type="http://schemas.openxmlformats.org/officeDocument/2006/relationships/oleObject" Target="../embeddings/oleObject184.bin"/><Relationship Id="rId15" Type="http://schemas.openxmlformats.org/officeDocument/2006/relationships/oleObject" Target="../embeddings/oleObject189.bin"/><Relationship Id="rId10" Type="http://schemas.openxmlformats.org/officeDocument/2006/relationships/image" Target="../media/image189.emf"/><Relationship Id="rId4" Type="http://schemas.openxmlformats.org/officeDocument/2006/relationships/image" Target="../media/image186.emf"/><Relationship Id="rId9" Type="http://schemas.openxmlformats.org/officeDocument/2006/relationships/oleObject" Target="../embeddings/oleObject186.bin"/><Relationship Id="rId14" Type="http://schemas.openxmlformats.org/officeDocument/2006/relationships/image" Target="../media/image19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19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94.emf"/><Relationship Id="rId11" Type="http://schemas.openxmlformats.org/officeDocument/2006/relationships/oleObject" Target="../embeddings/oleObject194.bin"/><Relationship Id="rId5" Type="http://schemas.openxmlformats.org/officeDocument/2006/relationships/oleObject" Target="../embeddings/oleObject191.bin"/><Relationship Id="rId10" Type="http://schemas.openxmlformats.org/officeDocument/2006/relationships/image" Target="../media/image196.emf"/><Relationship Id="rId4" Type="http://schemas.openxmlformats.org/officeDocument/2006/relationships/image" Target="../media/image193.emf"/><Relationship Id="rId9" Type="http://schemas.openxmlformats.org/officeDocument/2006/relationships/oleObject" Target="../embeddings/oleObject19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13" Type="http://schemas.openxmlformats.org/officeDocument/2006/relationships/oleObject" Target="../embeddings/oleObject200.bin"/><Relationship Id="rId18" Type="http://schemas.openxmlformats.org/officeDocument/2006/relationships/image" Target="../media/image205.emf"/><Relationship Id="rId3" Type="http://schemas.openxmlformats.org/officeDocument/2006/relationships/oleObject" Target="../embeddings/oleObject195.bin"/><Relationship Id="rId21" Type="http://schemas.openxmlformats.org/officeDocument/2006/relationships/oleObject" Target="../embeddings/oleObject204.bin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202.emf"/><Relationship Id="rId17" Type="http://schemas.openxmlformats.org/officeDocument/2006/relationships/oleObject" Target="../embeddings/oleObject2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4.emf"/><Relationship Id="rId20" Type="http://schemas.openxmlformats.org/officeDocument/2006/relationships/image" Target="../media/image206.e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99.emf"/><Relationship Id="rId11" Type="http://schemas.openxmlformats.org/officeDocument/2006/relationships/oleObject" Target="../embeddings/oleObject199.bin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10" Type="http://schemas.openxmlformats.org/officeDocument/2006/relationships/image" Target="../media/image201.emf"/><Relationship Id="rId19" Type="http://schemas.openxmlformats.org/officeDocument/2006/relationships/oleObject" Target="../embeddings/oleObject203.bin"/><Relationship Id="rId4" Type="http://schemas.openxmlformats.org/officeDocument/2006/relationships/image" Target="../media/image198.em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203.emf"/><Relationship Id="rId22" Type="http://schemas.openxmlformats.org/officeDocument/2006/relationships/image" Target="../media/image20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13" Type="http://schemas.openxmlformats.org/officeDocument/2006/relationships/oleObject" Target="../embeddings/oleObject210.bin"/><Relationship Id="rId18" Type="http://schemas.openxmlformats.org/officeDocument/2006/relationships/image" Target="../media/image215.emf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7.bin"/><Relationship Id="rId12" Type="http://schemas.openxmlformats.org/officeDocument/2006/relationships/image" Target="../media/image212.emf"/><Relationship Id="rId17" Type="http://schemas.openxmlformats.org/officeDocument/2006/relationships/oleObject" Target="../embeddings/oleObject2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4.emf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09.emf"/><Relationship Id="rId11" Type="http://schemas.openxmlformats.org/officeDocument/2006/relationships/oleObject" Target="../embeddings/oleObject209.bin"/><Relationship Id="rId5" Type="http://schemas.openxmlformats.org/officeDocument/2006/relationships/oleObject" Target="../embeddings/oleObject206.bin"/><Relationship Id="rId15" Type="http://schemas.openxmlformats.org/officeDocument/2006/relationships/oleObject" Target="../embeddings/oleObject211.bin"/><Relationship Id="rId10" Type="http://schemas.openxmlformats.org/officeDocument/2006/relationships/image" Target="../media/image211.emf"/><Relationship Id="rId4" Type="http://schemas.openxmlformats.org/officeDocument/2006/relationships/image" Target="../media/image208.emf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213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223.e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220.emf"/><Relationship Id="rId17" Type="http://schemas.openxmlformats.org/officeDocument/2006/relationships/oleObject" Target="../embeddings/oleObject2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2.emf"/><Relationship Id="rId20" Type="http://schemas.openxmlformats.org/officeDocument/2006/relationships/image" Target="../media/image224.e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17.e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10" Type="http://schemas.openxmlformats.org/officeDocument/2006/relationships/image" Target="../media/image219.emf"/><Relationship Id="rId19" Type="http://schemas.openxmlformats.org/officeDocument/2006/relationships/oleObject" Target="../embeddings/oleObject221.bin"/><Relationship Id="rId4" Type="http://schemas.openxmlformats.org/officeDocument/2006/relationships/image" Target="../media/image216.e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2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2.w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20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232.emf"/><Relationship Id="rId3" Type="http://schemas.openxmlformats.org/officeDocument/2006/relationships/oleObject" Target="../embeddings/oleObject222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229.emf"/><Relationship Id="rId17" Type="http://schemas.openxmlformats.org/officeDocument/2006/relationships/oleObject" Target="../embeddings/oleObject2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1.emf"/><Relationship Id="rId20" Type="http://schemas.openxmlformats.org/officeDocument/2006/relationships/image" Target="../media/image233.emf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26.emf"/><Relationship Id="rId11" Type="http://schemas.openxmlformats.org/officeDocument/2006/relationships/oleObject" Target="../embeddings/oleObject226.bin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10" Type="http://schemas.openxmlformats.org/officeDocument/2006/relationships/image" Target="../media/image228.emf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225.e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30.emf"/><Relationship Id="rId22" Type="http://schemas.openxmlformats.org/officeDocument/2006/relationships/image" Target="../media/image234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13" Type="http://schemas.openxmlformats.org/officeDocument/2006/relationships/oleObject" Target="../embeddings/oleObject237.bin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23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1.emf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36.e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5" Type="http://schemas.openxmlformats.org/officeDocument/2006/relationships/oleObject" Target="../embeddings/oleObject238.bin"/><Relationship Id="rId10" Type="http://schemas.openxmlformats.org/officeDocument/2006/relationships/image" Target="../media/image238.emf"/><Relationship Id="rId4" Type="http://schemas.openxmlformats.org/officeDocument/2006/relationships/image" Target="../media/image235.emf"/><Relationship Id="rId9" Type="http://schemas.openxmlformats.org/officeDocument/2006/relationships/oleObject" Target="../embeddings/oleObject235.bin"/><Relationship Id="rId14" Type="http://schemas.openxmlformats.org/officeDocument/2006/relationships/image" Target="../media/image24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42.emf"/><Relationship Id="rId5" Type="http://schemas.openxmlformats.org/officeDocument/2006/relationships/oleObject" Target="../embeddings/oleObject239.bin"/><Relationship Id="rId4" Type="http://schemas.openxmlformats.org/officeDocument/2006/relationships/image" Target="../media/image2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4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1.e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46.e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5" Type="http://schemas.openxmlformats.org/officeDocument/2006/relationships/oleObject" Target="../embeddings/oleObject246.bin"/><Relationship Id="rId10" Type="http://schemas.openxmlformats.org/officeDocument/2006/relationships/image" Target="../media/image248.emf"/><Relationship Id="rId4" Type="http://schemas.openxmlformats.org/officeDocument/2006/relationships/image" Target="../media/image245.e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25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25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53.e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0" Type="http://schemas.openxmlformats.org/officeDocument/2006/relationships/image" Target="../media/image255.emf"/><Relationship Id="rId4" Type="http://schemas.openxmlformats.org/officeDocument/2006/relationships/image" Target="../media/image252.emf"/><Relationship Id="rId9" Type="http://schemas.openxmlformats.org/officeDocument/2006/relationships/oleObject" Target="../embeddings/oleObject250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257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13" Type="http://schemas.openxmlformats.org/officeDocument/2006/relationships/oleObject" Target="../embeddings/oleObject260.bin"/><Relationship Id="rId18" Type="http://schemas.openxmlformats.org/officeDocument/2006/relationships/image" Target="../media/image267.emf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12" Type="http://schemas.openxmlformats.org/officeDocument/2006/relationships/image" Target="../media/image264.emf"/><Relationship Id="rId17" Type="http://schemas.openxmlformats.org/officeDocument/2006/relationships/oleObject" Target="../embeddings/oleObject2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6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61.emf"/><Relationship Id="rId11" Type="http://schemas.openxmlformats.org/officeDocument/2006/relationships/oleObject" Target="../embeddings/oleObject259.bin"/><Relationship Id="rId5" Type="http://schemas.openxmlformats.org/officeDocument/2006/relationships/oleObject" Target="../embeddings/oleObject256.bin"/><Relationship Id="rId15" Type="http://schemas.openxmlformats.org/officeDocument/2006/relationships/oleObject" Target="../embeddings/oleObject261.bin"/><Relationship Id="rId10" Type="http://schemas.openxmlformats.org/officeDocument/2006/relationships/image" Target="../media/image263.emf"/><Relationship Id="rId4" Type="http://schemas.openxmlformats.org/officeDocument/2006/relationships/image" Target="../media/image260.emf"/><Relationship Id="rId9" Type="http://schemas.openxmlformats.org/officeDocument/2006/relationships/oleObject" Target="../embeddings/oleObject258.bin"/><Relationship Id="rId14" Type="http://schemas.openxmlformats.org/officeDocument/2006/relationships/image" Target="../media/image265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13" Type="http://schemas.openxmlformats.org/officeDocument/2006/relationships/oleObject" Target="../embeddings/oleObject268.bin"/><Relationship Id="rId18" Type="http://schemas.openxmlformats.org/officeDocument/2006/relationships/image" Target="../media/image275.emf"/><Relationship Id="rId3" Type="http://schemas.openxmlformats.org/officeDocument/2006/relationships/oleObject" Target="../embeddings/oleObject263.bin"/><Relationship Id="rId7" Type="http://schemas.openxmlformats.org/officeDocument/2006/relationships/oleObject" Target="../embeddings/oleObject265.bin"/><Relationship Id="rId12" Type="http://schemas.openxmlformats.org/officeDocument/2006/relationships/image" Target="../media/image272.emf"/><Relationship Id="rId17" Type="http://schemas.openxmlformats.org/officeDocument/2006/relationships/oleObject" Target="../embeddings/oleObject2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4.emf"/><Relationship Id="rId20" Type="http://schemas.openxmlformats.org/officeDocument/2006/relationships/image" Target="../media/image276.e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69.emf"/><Relationship Id="rId11" Type="http://schemas.openxmlformats.org/officeDocument/2006/relationships/oleObject" Target="../embeddings/oleObject267.bin"/><Relationship Id="rId5" Type="http://schemas.openxmlformats.org/officeDocument/2006/relationships/oleObject" Target="../embeddings/oleObject264.bin"/><Relationship Id="rId15" Type="http://schemas.openxmlformats.org/officeDocument/2006/relationships/oleObject" Target="../embeddings/oleObject269.bin"/><Relationship Id="rId10" Type="http://schemas.openxmlformats.org/officeDocument/2006/relationships/image" Target="../media/image271.emf"/><Relationship Id="rId19" Type="http://schemas.openxmlformats.org/officeDocument/2006/relationships/oleObject" Target="../embeddings/oleObject271.bin"/><Relationship Id="rId4" Type="http://schemas.openxmlformats.org/officeDocument/2006/relationships/image" Target="../media/image268.emf"/><Relationship Id="rId9" Type="http://schemas.openxmlformats.org/officeDocument/2006/relationships/oleObject" Target="../embeddings/oleObject266.bin"/><Relationship Id="rId14" Type="http://schemas.openxmlformats.org/officeDocument/2006/relationships/image" Target="../media/image27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emf"/><Relationship Id="rId13" Type="http://schemas.openxmlformats.org/officeDocument/2006/relationships/oleObject" Target="../embeddings/oleObject277.bin"/><Relationship Id="rId18" Type="http://schemas.openxmlformats.org/officeDocument/2006/relationships/image" Target="../media/image284.emf"/><Relationship Id="rId3" Type="http://schemas.openxmlformats.org/officeDocument/2006/relationships/oleObject" Target="../embeddings/oleObject272.bin"/><Relationship Id="rId7" Type="http://schemas.openxmlformats.org/officeDocument/2006/relationships/oleObject" Target="../embeddings/oleObject274.bin"/><Relationship Id="rId12" Type="http://schemas.openxmlformats.org/officeDocument/2006/relationships/image" Target="../media/image281.emf"/><Relationship Id="rId17" Type="http://schemas.openxmlformats.org/officeDocument/2006/relationships/oleObject" Target="../embeddings/oleObject2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3.emf"/><Relationship Id="rId20" Type="http://schemas.openxmlformats.org/officeDocument/2006/relationships/image" Target="../media/image285.e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78.emf"/><Relationship Id="rId11" Type="http://schemas.openxmlformats.org/officeDocument/2006/relationships/oleObject" Target="../embeddings/oleObject276.bin"/><Relationship Id="rId5" Type="http://schemas.openxmlformats.org/officeDocument/2006/relationships/oleObject" Target="../embeddings/oleObject273.bin"/><Relationship Id="rId15" Type="http://schemas.openxmlformats.org/officeDocument/2006/relationships/oleObject" Target="../embeddings/oleObject278.bin"/><Relationship Id="rId10" Type="http://schemas.openxmlformats.org/officeDocument/2006/relationships/image" Target="../media/image280.emf"/><Relationship Id="rId19" Type="http://schemas.openxmlformats.org/officeDocument/2006/relationships/oleObject" Target="../embeddings/oleObject280.bin"/><Relationship Id="rId4" Type="http://schemas.openxmlformats.org/officeDocument/2006/relationships/image" Target="../media/image277.emf"/><Relationship Id="rId9" Type="http://schemas.openxmlformats.org/officeDocument/2006/relationships/oleObject" Target="../embeddings/oleObject275.bin"/><Relationship Id="rId14" Type="http://schemas.openxmlformats.org/officeDocument/2006/relationships/image" Target="../media/image28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oleObject" Target="../embeddings/oleObject281.bin"/><Relationship Id="rId7" Type="http://schemas.openxmlformats.org/officeDocument/2006/relationships/oleObject" Target="../embeddings/oleObject283.bin"/><Relationship Id="rId12" Type="http://schemas.openxmlformats.org/officeDocument/2006/relationships/image" Target="../media/image2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87.emf"/><Relationship Id="rId11" Type="http://schemas.openxmlformats.org/officeDocument/2006/relationships/oleObject" Target="../embeddings/oleObject285.bin"/><Relationship Id="rId5" Type="http://schemas.openxmlformats.org/officeDocument/2006/relationships/oleObject" Target="../embeddings/oleObject282.bin"/><Relationship Id="rId10" Type="http://schemas.openxmlformats.org/officeDocument/2006/relationships/image" Target="../media/image289.wmf"/><Relationship Id="rId4" Type="http://schemas.openxmlformats.org/officeDocument/2006/relationships/image" Target="../media/image286.emf"/><Relationship Id="rId9" Type="http://schemas.openxmlformats.org/officeDocument/2006/relationships/oleObject" Target="../embeddings/oleObject28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31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9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2.pn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286.bin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oleObject" Target="../embeddings/oleObject232.bin"/><Relationship Id="rId18" Type="http://schemas.openxmlformats.org/officeDocument/2006/relationships/image" Target="../media/image237.emf"/><Relationship Id="rId3" Type="http://schemas.openxmlformats.org/officeDocument/2006/relationships/oleObject" Target="../embeddings/oleObject287.bin"/><Relationship Id="rId7" Type="http://schemas.openxmlformats.org/officeDocument/2006/relationships/image" Target="../media/image302.png"/><Relationship Id="rId12" Type="http://schemas.openxmlformats.org/officeDocument/2006/relationships/image" Target="../media/image300.wmf"/><Relationship Id="rId17" Type="http://schemas.openxmlformats.org/officeDocument/2006/relationships/oleObject" Target="../embeddings/oleObject2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6.emf"/><Relationship Id="rId20" Type="http://schemas.openxmlformats.org/officeDocument/2006/relationships/image" Target="../media/image301.wmf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98.wmf"/><Relationship Id="rId11" Type="http://schemas.openxmlformats.org/officeDocument/2006/relationships/oleObject" Target="../embeddings/oleObject290.bin"/><Relationship Id="rId5" Type="http://schemas.openxmlformats.org/officeDocument/2006/relationships/oleObject" Target="../embeddings/oleObject288.bin"/><Relationship Id="rId15" Type="http://schemas.openxmlformats.org/officeDocument/2006/relationships/oleObject" Target="../embeddings/oleObject233.bin"/><Relationship Id="rId10" Type="http://schemas.openxmlformats.org/officeDocument/2006/relationships/image" Target="../media/image299.wmf"/><Relationship Id="rId19" Type="http://schemas.openxmlformats.org/officeDocument/2006/relationships/oleObject" Target="../embeddings/oleObject291.bin"/><Relationship Id="rId4" Type="http://schemas.openxmlformats.org/officeDocument/2006/relationships/image" Target="../media/image297.wmf"/><Relationship Id="rId9" Type="http://schemas.openxmlformats.org/officeDocument/2006/relationships/oleObject" Target="../embeddings/oleObject289.bin"/><Relationship Id="rId14" Type="http://schemas.openxmlformats.org/officeDocument/2006/relationships/image" Target="../media/image23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13" Type="http://schemas.openxmlformats.org/officeDocument/2006/relationships/image" Target="../media/image306.png"/><Relationship Id="rId3" Type="http://schemas.openxmlformats.org/officeDocument/2006/relationships/oleObject" Target="../embeddings/oleObject292.bin"/><Relationship Id="rId7" Type="http://schemas.openxmlformats.org/officeDocument/2006/relationships/oleObject" Target="../embeddings/oleObject257.bin"/><Relationship Id="rId12" Type="http://schemas.openxmlformats.org/officeDocument/2006/relationships/image" Target="../media/image3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61.emf"/><Relationship Id="rId11" Type="http://schemas.openxmlformats.org/officeDocument/2006/relationships/oleObject" Target="../embeddings/oleObject293.bin"/><Relationship Id="rId5" Type="http://schemas.openxmlformats.org/officeDocument/2006/relationships/oleObject" Target="../embeddings/oleObject256.bin"/><Relationship Id="rId10" Type="http://schemas.openxmlformats.org/officeDocument/2006/relationships/image" Target="../media/image263.emf"/><Relationship Id="rId4" Type="http://schemas.openxmlformats.org/officeDocument/2006/relationships/image" Target="../media/image304.wmf"/><Relationship Id="rId9" Type="http://schemas.openxmlformats.org/officeDocument/2006/relationships/oleObject" Target="../embeddings/oleObject258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6.bin"/><Relationship Id="rId3" Type="http://schemas.openxmlformats.org/officeDocument/2006/relationships/oleObject" Target="../embeddings/oleObject294.bin"/><Relationship Id="rId7" Type="http://schemas.openxmlformats.org/officeDocument/2006/relationships/image" Target="../media/image30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295.bin"/><Relationship Id="rId11" Type="http://schemas.openxmlformats.org/officeDocument/2006/relationships/image" Target="../media/image310.wmf"/><Relationship Id="rId5" Type="http://schemas.openxmlformats.org/officeDocument/2006/relationships/image" Target="../media/image311.png"/><Relationship Id="rId10" Type="http://schemas.openxmlformats.org/officeDocument/2006/relationships/oleObject" Target="../embeddings/oleObject297.bin"/><Relationship Id="rId4" Type="http://schemas.openxmlformats.org/officeDocument/2006/relationships/image" Target="../media/image307.wmf"/><Relationship Id="rId9" Type="http://schemas.openxmlformats.org/officeDocument/2006/relationships/image" Target="../media/image309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wmf"/><Relationship Id="rId3" Type="http://schemas.openxmlformats.org/officeDocument/2006/relationships/image" Target="../media/image313.png"/><Relationship Id="rId7" Type="http://schemas.openxmlformats.org/officeDocument/2006/relationships/oleObject" Target="../embeddings/oleObject2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44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emf"/><Relationship Id="rId13" Type="http://schemas.openxmlformats.org/officeDocument/2006/relationships/oleObject" Target="../embeddings/oleObject304.bin"/><Relationship Id="rId18" Type="http://schemas.openxmlformats.org/officeDocument/2006/relationships/image" Target="../media/image323.emf"/><Relationship Id="rId3" Type="http://schemas.openxmlformats.org/officeDocument/2006/relationships/oleObject" Target="../embeddings/oleObject299.bin"/><Relationship Id="rId7" Type="http://schemas.openxmlformats.org/officeDocument/2006/relationships/oleObject" Target="../embeddings/oleObject301.bin"/><Relationship Id="rId12" Type="http://schemas.openxmlformats.org/officeDocument/2006/relationships/image" Target="../media/image320.emf"/><Relationship Id="rId17" Type="http://schemas.openxmlformats.org/officeDocument/2006/relationships/oleObject" Target="../embeddings/oleObject30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2.emf"/><Relationship Id="rId1" Type="http://schemas.openxmlformats.org/officeDocument/2006/relationships/vmlDrawing" Target="../drawings/vmlDrawing64.vml"/><Relationship Id="rId6" Type="http://schemas.openxmlformats.org/officeDocument/2006/relationships/image" Target="../media/image317.emf"/><Relationship Id="rId11" Type="http://schemas.openxmlformats.org/officeDocument/2006/relationships/oleObject" Target="../embeddings/oleObject303.bin"/><Relationship Id="rId5" Type="http://schemas.openxmlformats.org/officeDocument/2006/relationships/oleObject" Target="../embeddings/oleObject300.bin"/><Relationship Id="rId15" Type="http://schemas.openxmlformats.org/officeDocument/2006/relationships/oleObject" Target="../embeddings/oleObject305.bin"/><Relationship Id="rId10" Type="http://schemas.openxmlformats.org/officeDocument/2006/relationships/image" Target="../media/image319.emf"/><Relationship Id="rId4" Type="http://schemas.openxmlformats.org/officeDocument/2006/relationships/image" Target="../media/image316.emf"/><Relationship Id="rId9" Type="http://schemas.openxmlformats.org/officeDocument/2006/relationships/oleObject" Target="../embeddings/oleObject302.bin"/><Relationship Id="rId14" Type="http://schemas.openxmlformats.org/officeDocument/2006/relationships/image" Target="../media/image321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emf"/><Relationship Id="rId13" Type="http://schemas.openxmlformats.org/officeDocument/2006/relationships/oleObject" Target="../embeddings/oleObject312.bin"/><Relationship Id="rId18" Type="http://schemas.openxmlformats.org/officeDocument/2006/relationships/image" Target="../media/image331.e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12" Type="http://schemas.openxmlformats.org/officeDocument/2006/relationships/image" Target="../media/image328.emf"/><Relationship Id="rId17" Type="http://schemas.openxmlformats.org/officeDocument/2006/relationships/oleObject" Target="../embeddings/oleObject3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0.e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325.emf"/><Relationship Id="rId11" Type="http://schemas.openxmlformats.org/officeDocument/2006/relationships/oleObject" Target="../embeddings/oleObject311.bin"/><Relationship Id="rId5" Type="http://schemas.openxmlformats.org/officeDocument/2006/relationships/oleObject" Target="../embeddings/oleObject308.bin"/><Relationship Id="rId15" Type="http://schemas.openxmlformats.org/officeDocument/2006/relationships/oleObject" Target="../embeddings/oleObject313.bin"/><Relationship Id="rId10" Type="http://schemas.openxmlformats.org/officeDocument/2006/relationships/image" Target="../media/image327.emf"/><Relationship Id="rId4" Type="http://schemas.openxmlformats.org/officeDocument/2006/relationships/image" Target="../media/image324.e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329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emf"/><Relationship Id="rId3" Type="http://schemas.openxmlformats.org/officeDocument/2006/relationships/oleObject" Target="../embeddings/oleObject315.bin"/><Relationship Id="rId7" Type="http://schemas.openxmlformats.org/officeDocument/2006/relationships/oleObject" Target="../embeddings/oleObject3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333.emf"/><Relationship Id="rId5" Type="http://schemas.openxmlformats.org/officeDocument/2006/relationships/oleObject" Target="../embeddings/oleObject316.bin"/><Relationship Id="rId10" Type="http://schemas.openxmlformats.org/officeDocument/2006/relationships/image" Target="../media/image335.emf"/><Relationship Id="rId4" Type="http://schemas.openxmlformats.org/officeDocument/2006/relationships/image" Target="../media/image332.emf"/><Relationship Id="rId9" Type="http://schemas.openxmlformats.org/officeDocument/2006/relationships/oleObject" Target="../embeddings/oleObject31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emf"/><Relationship Id="rId13" Type="http://schemas.openxmlformats.org/officeDocument/2006/relationships/oleObject" Target="../embeddings/oleObject324.bin"/><Relationship Id="rId3" Type="http://schemas.openxmlformats.org/officeDocument/2006/relationships/oleObject" Target="../embeddings/oleObject319.bin"/><Relationship Id="rId7" Type="http://schemas.openxmlformats.org/officeDocument/2006/relationships/oleObject" Target="../embeddings/oleObject321.bin"/><Relationship Id="rId12" Type="http://schemas.openxmlformats.org/officeDocument/2006/relationships/image" Target="../media/image3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337.emf"/><Relationship Id="rId11" Type="http://schemas.openxmlformats.org/officeDocument/2006/relationships/oleObject" Target="../embeddings/oleObject323.bin"/><Relationship Id="rId5" Type="http://schemas.openxmlformats.org/officeDocument/2006/relationships/oleObject" Target="../embeddings/oleObject320.bin"/><Relationship Id="rId10" Type="http://schemas.openxmlformats.org/officeDocument/2006/relationships/image" Target="../media/image339.emf"/><Relationship Id="rId4" Type="http://schemas.openxmlformats.org/officeDocument/2006/relationships/image" Target="../media/image336.emf"/><Relationship Id="rId9" Type="http://schemas.openxmlformats.org/officeDocument/2006/relationships/oleObject" Target="../embeddings/oleObject322.bin"/><Relationship Id="rId14" Type="http://schemas.openxmlformats.org/officeDocument/2006/relationships/image" Target="../media/image341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oleObject" Target="../embeddings/oleObject325.bin"/><Relationship Id="rId7" Type="http://schemas.openxmlformats.org/officeDocument/2006/relationships/oleObject" Target="../embeddings/oleObject327.bin"/><Relationship Id="rId12" Type="http://schemas.openxmlformats.org/officeDocument/2006/relationships/image" Target="../media/image3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343.emf"/><Relationship Id="rId11" Type="http://schemas.openxmlformats.org/officeDocument/2006/relationships/oleObject" Target="../embeddings/oleObject329.bin"/><Relationship Id="rId5" Type="http://schemas.openxmlformats.org/officeDocument/2006/relationships/oleObject" Target="../embeddings/oleObject326.bin"/><Relationship Id="rId10" Type="http://schemas.openxmlformats.org/officeDocument/2006/relationships/image" Target="../media/image345.emf"/><Relationship Id="rId4" Type="http://schemas.openxmlformats.org/officeDocument/2006/relationships/image" Target="../media/image342.emf"/><Relationship Id="rId9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4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emf"/><Relationship Id="rId13" Type="http://schemas.openxmlformats.org/officeDocument/2006/relationships/oleObject" Target="../embeddings/oleObject335.bin"/><Relationship Id="rId3" Type="http://schemas.openxmlformats.org/officeDocument/2006/relationships/oleObject" Target="../embeddings/oleObject330.bin"/><Relationship Id="rId7" Type="http://schemas.openxmlformats.org/officeDocument/2006/relationships/oleObject" Target="../embeddings/oleObject332.bin"/><Relationship Id="rId12" Type="http://schemas.openxmlformats.org/officeDocument/2006/relationships/image" Target="../media/image35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348.emf"/><Relationship Id="rId11" Type="http://schemas.openxmlformats.org/officeDocument/2006/relationships/oleObject" Target="../embeddings/oleObject334.bin"/><Relationship Id="rId5" Type="http://schemas.openxmlformats.org/officeDocument/2006/relationships/oleObject" Target="../embeddings/oleObject331.bin"/><Relationship Id="rId10" Type="http://schemas.openxmlformats.org/officeDocument/2006/relationships/image" Target="../media/image350.emf"/><Relationship Id="rId4" Type="http://schemas.openxmlformats.org/officeDocument/2006/relationships/image" Target="../media/image347.emf"/><Relationship Id="rId9" Type="http://schemas.openxmlformats.org/officeDocument/2006/relationships/oleObject" Target="../embeddings/oleObject333.bin"/><Relationship Id="rId14" Type="http://schemas.openxmlformats.org/officeDocument/2006/relationships/image" Target="../media/image352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3" Type="http://schemas.openxmlformats.org/officeDocument/2006/relationships/oleObject" Target="../embeddings/oleObject336.bin"/><Relationship Id="rId7" Type="http://schemas.openxmlformats.org/officeDocument/2006/relationships/oleObject" Target="../embeddings/oleObject338.bin"/><Relationship Id="rId12" Type="http://schemas.openxmlformats.org/officeDocument/2006/relationships/image" Target="../media/image3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354.emf"/><Relationship Id="rId11" Type="http://schemas.openxmlformats.org/officeDocument/2006/relationships/oleObject" Target="../embeddings/oleObject340.bin"/><Relationship Id="rId5" Type="http://schemas.openxmlformats.org/officeDocument/2006/relationships/oleObject" Target="../embeddings/oleObject337.bin"/><Relationship Id="rId10" Type="http://schemas.openxmlformats.org/officeDocument/2006/relationships/image" Target="../media/image356.emf"/><Relationship Id="rId4" Type="http://schemas.openxmlformats.org/officeDocument/2006/relationships/image" Target="../media/image353.emf"/><Relationship Id="rId9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358.wmf"/><Relationship Id="rId5" Type="http://schemas.openxmlformats.org/officeDocument/2006/relationships/oleObject" Target="../embeddings/oleObject341.bin"/><Relationship Id="rId4" Type="http://schemas.openxmlformats.org/officeDocument/2006/relationships/image" Target="../media/image36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13" Type="http://schemas.openxmlformats.org/officeDocument/2006/relationships/oleObject" Target="../embeddings/oleObject347.bin"/><Relationship Id="rId3" Type="http://schemas.openxmlformats.org/officeDocument/2006/relationships/oleObject" Target="../embeddings/oleObject342.bin"/><Relationship Id="rId7" Type="http://schemas.openxmlformats.org/officeDocument/2006/relationships/oleObject" Target="../embeddings/oleObject344.bin"/><Relationship Id="rId12" Type="http://schemas.openxmlformats.org/officeDocument/2006/relationships/image" Target="../media/image3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363.emf"/><Relationship Id="rId11" Type="http://schemas.openxmlformats.org/officeDocument/2006/relationships/oleObject" Target="../embeddings/oleObject346.bin"/><Relationship Id="rId5" Type="http://schemas.openxmlformats.org/officeDocument/2006/relationships/oleObject" Target="../embeddings/oleObject343.bin"/><Relationship Id="rId10" Type="http://schemas.openxmlformats.org/officeDocument/2006/relationships/image" Target="../media/image365.wmf"/><Relationship Id="rId4" Type="http://schemas.openxmlformats.org/officeDocument/2006/relationships/image" Target="../media/image362.emf"/><Relationship Id="rId9" Type="http://schemas.openxmlformats.org/officeDocument/2006/relationships/oleObject" Target="../embeddings/oleObject345.bin"/><Relationship Id="rId14" Type="http://schemas.openxmlformats.org/officeDocument/2006/relationships/image" Target="../media/image36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emf"/><Relationship Id="rId13" Type="http://schemas.openxmlformats.org/officeDocument/2006/relationships/oleObject" Target="../embeddings/oleObject353.bin"/><Relationship Id="rId3" Type="http://schemas.openxmlformats.org/officeDocument/2006/relationships/oleObject" Target="../embeddings/oleObject348.bin"/><Relationship Id="rId7" Type="http://schemas.openxmlformats.org/officeDocument/2006/relationships/oleObject" Target="../embeddings/oleObject350.bin"/><Relationship Id="rId12" Type="http://schemas.openxmlformats.org/officeDocument/2006/relationships/image" Target="../media/image37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4.emf"/><Relationship Id="rId1" Type="http://schemas.openxmlformats.org/officeDocument/2006/relationships/vmlDrawing" Target="../drawings/vmlDrawing73.vml"/><Relationship Id="rId6" Type="http://schemas.openxmlformats.org/officeDocument/2006/relationships/image" Target="../media/image369.emf"/><Relationship Id="rId11" Type="http://schemas.openxmlformats.org/officeDocument/2006/relationships/oleObject" Target="../embeddings/oleObject352.bin"/><Relationship Id="rId5" Type="http://schemas.openxmlformats.org/officeDocument/2006/relationships/oleObject" Target="../embeddings/oleObject349.bin"/><Relationship Id="rId15" Type="http://schemas.openxmlformats.org/officeDocument/2006/relationships/oleObject" Target="../embeddings/oleObject354.bin"/><Relationship Id="rId10" Type="http://schemas.openxmlformats.org/officeDocument/2006/relationships/image" Target="../media/image371.emf"/><Relationship Id="rId4" Type="http://schemas.openxmlformats.org/officeDocument/2006/relationships/image" Target="../media/image368.emf"/><Relationship Id="rId9" Type="http://schemas.openxmlformats.org/officeDocument/2006/relationships/oleObject" Target="../embeddings/oleObject351.bin"/><Relationship Id="rId14" Type="http://schemas.openxmlformats.org/officeDocument/2006/relationships/image" Target="../media/image37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wmf"/><Relationship Id="rId13" Type="http://schemas.openxmlformats.org/officeDocument/2006/relationships/image" Target="../media/image379.wmf"/><Relationship Id="rId3" Type="http://schemas.openxmlformats.org/officeDocument/2006/relationships/oleObject" Target="../embeddings/oleObject355.bin"/><Relationship Id="rId7" Type="http://schemas.openxmlformats.org/officeDocument/2006/relationships/oleObject" Target="../embeddings/oleObject357.bin"/><Relationship Id="rId12" Type="http://schemas.openxmlformats.org/officeDocument/2006/relationships/oleObject" Target="../embeddings/oleObject3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376.wmf"/><Relationship Id="rId11" Type="http://schemas.openxmlformats.org/officeDocument/2006/relationships/image" Target="../media/image378.wmf"/><Relationship Id="rId5" Type="http://schemas.openxmlformats.org/officeDocument/2006/relationships/oleObject" Target="../embeddings/oleObject356.bin"/><Relationship Id="rId15" Type="http://schemas.openxmlformats.org/officeDocument/2006/relationships/image" Target="../media/image380.wmf"/><Relationship Id="rId10" Type="http://schemas.openxmlformats.org/officeDocument/2006/relationships/oleObject" Target="../embeddings/oleObject358.bin"/><Relationship Id="rId4" Type="http://schemas.openxmlformats.org/officeDocument/2006/relationships/image" Target="../media/image375.wmf"/><Relationship Id="rId9" Type="http://schemas.openxmlformats.org/officeDocument/2006/relationships/image" Target="../media/image381.png"/><Relationship Id="rId14" Type="http://schemas.openxmlformats.org/officeDocument/2006/relationships/oleObject" Target="../embeddings/oleObject36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382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emf"/><Relationship Id="rId3" Type="http://schemas.openxmlformats.org/officeDocument/2006/relationships/oleObject" Target="../embeddings/oleObject362.bin"/><Relationship Id="rId7" Type="http://schemas.openxmlformats.org/officeDocument/2006/relationships/oleObject" Target="../embeddings/oleObject3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384.emf"/><Relationship Id="rId5" Type="http://schemas.openxmlformats.org/officeDocument/2006/relationships/oleObject" Target="../embeddings/oleObject363.bin"/><Relationship Id="rId10" Type="http://schemas.openxmlformats.org/officeDocument/2006/relationships/image" Target="../media/image386.emf"/><Relationship Id="rId4" Type="http://schemas.openxmlformats.org/officeDocument/2006/relationships/image" Target="../media/image383.emf"/><Relationship Id="rId9" Type="http://schemas.openxmlformats.org/officeDocument/2006/relationships/oleObject" Target="../embeddings/oleObject36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4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Relationship Id="rId9" Type="http://schemas.openxmlformats.org/officeDocument/2006/relationships/image" Target="../media/image3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8.bin"/><Relationship Id="rId13" Type="http://schemas.openxmlformats.org/officeDocument/2006/relationships/image" Target="../media/image405.emf"/><Relationship Id="rId3" Type="http://schemas.openxmlformats.org/officeDocument/2006/relationships/slide" Target="slide12.xml"/><Relationship Id="rId7" Type="http://schemas.openxmlformats.org/officeDocument/2006/relationships/image" Target="../media/image402.emf"/><Relationship Id="rId12" Type="http://schemas.openxmlformats.org/officeDocument/2006/relationships/oleObject" Target="../embeddings/oleObject370.bin"/><Relationship Id="rId17" Type="http://schemas.openxmlformats.org/officeDocument/2006/relationships/image" Target="../media/image40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72.bin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367.bin"/><Relationship Id="rId11" Type="http://schemas.openxmlformats.org/officeDocument/2006/relationships/image" Target="../media/image404.emf"/><Relationship Id="rId5" Type="http://schemas.openxmlformats.org/officeDocument/2006/relationships/image" Target="../media/image401.emf"/><Relationship Id="rId15" Type="http://schemas.openxmlformats.org/officeDocument/2006/relationships/image" Target="../media/image406.emf"/><Relationship Id="rId10" Type="http://schemas.openxmlformats.org/officeDocument/2006/relationships/oleObject" Target="../embeddings/oleObject369.bin"/><Relationship Id="rId4" Type="http://schemas.openxmlformats.org/officeDocument/2006/relationships/oleObject" Target="../embeddings/oleObject366.bin"/><Relationship Id="rId9" Type="http://schemas.openxmlformats.org/officeDocument/2006/relationships/image" Target="../media/image403.emf"/><Relationship Id="rId14" Type="http://schemas.openxmlformats.org/officeDocument/2006/relationships/oleObject" Target="../embeddings/oleObject371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emf"/><Relationship Id="rId13" Type="http://schemas.openxmlformats.org/officeDocument/2006/relationships/oleObject" Target="../embeddings/oleObject378.bin"/><Relationship Id="rId18" Type="http://schemas.openxmlformats.org/officeDocument/2006/relationships/image" Target="../media/image415.emf"/><Relationship Id="rId3" Type="http://schemas.openxmlformats.org/officeDocument/2006/relationships/oleObject" Target="../embeddings/oleObject373.bin"/><Relationship Id="rId7" Type="http://schemas.openxmlformats.org/officeDocument/2006/relationships/oleObject" Target="../embeddings/oleObject375.bin"/><Relationship Id="rId12" Type="http://schemas.openxmlformats.org/officeDocument/2006/relationships/image" Target="../media/image412.emf"/><Relationship Id="rId17" Type="http://schemas.openxmlformats.org/officeDocument/2006/relationships/oleObject" Target="../embeddings/oleObject3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4.emf"/><Relationship Id="rId20" Type="http://schemas.openxmlformats.org/officeDocument/2006/relationships/image" Target="../media/image416.e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409.emf"/><Relationship Id="rId11" Type="http://schemas.openxmlformats.org/officeDocument/2006/relationships/oleObject" Target="../embeddings/oleObject377.bin"/><Relationship Id="rId5" Type="http://schemas.openxmlformats.org/officeDocument/2006/relationships/oleObject" Target="../embeddings/oleObject374.bin"/><Relationship Id="rId15" Type="http://schemas.openxmlformats.org/officeDocument/2006/relationships/oleObject" Target="../embeddings/oleObject379.bin"/><Relationship Id="rId10" Type="http://schemas.openxmlformats.org/officeDocument/2006/relationships/image" Target="../media/image411.emf"/><Relationship Id="rId19" Type="http://schemas.openxmlformats.org/officeDocument/2006/relationships/oleObject" Target="../embeddings/oleObject381.bin"/><Relationship Id="rId4" Type="http://schemas.openxmlformats.org/officeDocument/2006/relationships/image" Target="../media/image408.emf"/><Relationship Id="rId9" Type="http://schemas.openxmlformats.org/officeDocument/2006/relationships/oleObject" Target="../embeddings/oleObject376.bin"/><Relationship Id="rId14" Type="http://schemas.openxmlformats.org/officeDocument/2006/relationships/image" Target="../media/image413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emf"/><Relationship Id="rId13" Type="http://schemas.openxmlformats.org/officeDocument/2006/relationships/oleObject" Target="../embeddings/oleObject387.bin"/><Relationship Id="rId18" Type="http://schemas.openxmlformats.org/officeDocument/2006/relationships/image" Target="../media/image424.emf"/><Relationship Id="rId3" Type="http://schemas.openxmlformats.org/officeDocument/2006/relationships/oleObject" Target="../embeddings/oleObject382.bin"/><Relationship Id="rId21" Type="http://schemas.openxmlformats.org/officeDocument/2006/relationships/oleObject" Target="../embeddings/oleObject391.bin"/><Relationship Id="rId7" Type="http://schemas.openxmlformats.org/officeDocument/2006/relationships/oleObject" Target="../embeddings/oleObject384.bin"/><Relationship Id="rId12" Type="http://schemas.openxmlformats.org/officeDocument/2006/relationships/image" Target="../media/image421.wmf"/><Relationship Id="rId17" Type="http://schemas.openxmlformats.org/officeDocument/2006/relationships/oleObject" Target="../embeddings/oleObject3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3.emf"/><Relationship Id="rId20" Type="http://schemas.openxmlformats.org/officeDocument/2006/relationships/image" Target="../media/image425.emf"/><Relationship Id="rId1" Type="http://schemas.openxmlformats.org/officeDocument/2006/relationships/vmlDrawing" Target="../drawings/vmlDrawing79.vml"/><Relationship Id="rId6" Type="http://schemas.openxmlformats.org/officeDocument/2006/relationships/image" Target="../media/image418.emf"/><Relationship Id="rId11" Type="http://schemas.openxmlformats.org/officeDocument/2006/relationships/oleObject" Target="../embeddings/oleObject386.bin"/><Relationship Id="rId5" Type="http://schemas.openxmlformats.org/officeDocument/2006/relationships/oleObject" Target="../embeddings/oleObject383.bin"/><Relationship Id="rId15" Type="http://schemas.openxmlformats.org/officeDocument/2006/relationships/oleObject" Target="../embeddings/oleObject388.bin"/><Relationship Id="rId10" Type="http://schemas.openxmlformats.org/officeDocument/2006/relationships/image" Target="../media/image420.emf"/><Relationship Id="rId19" Type="http://schemas.openxmlformats.org/officeDocument/2006/relationships/oleObject" Target="../embeddings/oleObject390.bin"/><Relationship Id="rId4" Type="http://schemas.openxmlformats.org/officeDocument/2006/relationships/image" Target="../media/image417.emf"/><Relationship Id="rId9" Type="http://schemas.openxmlformats.org/officeDocument/2006/relationships/oleObject" Target="../embeddings/oleObject385.bin"/><Relationship Id="rId14" Type="http://schemas.openxmlformats.org/officeDocument/2006/relationships/image" Target="../media/image422.emf"/><Relationship Id="rId22" Type="http://schemas.openxmlformats.org/officeDocument/2006/relationships/image" Target="../media/image426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emf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434.emf"/><Relationship Id="rId26" Type="http://schemas.openxmlformats.org/officeDocument/2006/relationships/image" Target="../media/image438.emf"/><Relationship Id="rId3" Type="http://schemas.openxmlformats.org/officeDocument/2006/relationships/oleObject" Target="../embeddings/oleObject392.bin"/><Relationship Id="rId21" Type="http://schemas.openxmlformats.org/officeDocument/2006/relationships/oleObject" Target="../embeddings/oleObject401.bin"/><Relationship Id="rId7" Type="http://schemas.openxmlformats.org/officeDocument/2006/relationships/oleObject" Target="../embeddings/oleObject394.bin"/><Relationship Id="rId12" Type="http://schemas.openxmlformats.org/officeDocument/2006/relationships/image" Target="../media/image431.e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3.emf"/><Relationship Id="rId20" Type="http://schemas.openxmlformats.org/officeDocument/2006/relationships/image" Target="../media/image435.emf"/><Relationship Id="rId29" Type="http://schemas.openxmlformats.org/officeDocument/2006/relationships/oleObject" Target="../embeddings/oleObject405.bin"/><Relationship Id="rId1" Type="http://schemas.openxmlformats.org/officeDocument/2006/relationships/vmlDrawing" Target="../drawings/vmlDrawing80.vml"/><Relationship Id="rId6" Type="http://schemas.openxmlformats.org/officeDocument/2006/relationships/image" Target="../media/image428.emf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437.emf"/><Relationship Id="rId5" Type="http://schemas.openxmlformats.org/officeDocument/2006/relationships/oleObject" Target="../embeddings/oleObject393.bin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2.bin"/><Relationship Id="rId28" Type="http://schemas.openxmlformats.org/officeDocument/2006/relationships/image" Target="../media/image439.emf"/><Relationship Id="rId10" Type="http://schemas.openxmlformats.org/officeDocument/2006/relationships/image" Target="../media/image430.emf"/><Relationship Id="rId19" Type="http://schemas.openxmlformats.org/officeDocument/2006/relationships/oleObject" Target="../embeddings/oleObject400.bin"/><Relationship Id="rId4" Type="http://schemas.openxmlformats.org/officeDocument/2006/relationships/image" Target="../media/image427.emf"/><Relationship Id="rId9" Type="http://schemas.openxmlformats.org/officeDocument/2006/relationships/oleObject" Target="../embeddings/oleObject395.bin"/><Relationship Id="rId14" Type="http://schemas.openxmlformats.org/officeDocument/2006/relationships/image" Target="../media/image432.emf"/><Relationship Id="rId22" Type="http://schemas.openxmlformats.org/officeDocument/2006/relationships/image" Target="../media/image436.emf"/><Relationship Id="rId27" Type="http://schemas.openxmlformats.org/officeDocument/2006/relationships/oleObject" Target="../embeddings/oleObject404.bin"/><Relationship Id="rId30" Type="http://schemas.openxmlformats.org/officeDocument/2006/relationships/image" Target="../media/image440.emf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11.bin"/><Relationship Id="rId18" Type="http://schemas.openxmlformats.org/officeDocument/2006/relationships/image" Target="../media/image448.emf"/><Relationship Id="rId26" Type="http://schemas.openxmlformats.org/officeDocument/2006/relationships/image" Target="../media/image452.emf"/><Relationship Id="rId3" Type="http://schemas.openxmlformats.org/officeDocument/2006/relationships/oleObject" Target="../embeddings/oleObject406.bin"/><Relationship Id="rId21" Type="http://schemas.openxmlformats.org/officeDocument/2006/relationships/oleObject" Target="../embeddings/oleObject415.bin"/><Relationship Id="rId34" Type="http://schemas.openxmlformats.org/officeDocument/2006/relationships/image" Target="../media/image456.emf"/><Relationship Id="rId7" Type="http://schemas.openxmlformats.org/officeDocument/2006/relationships/oleObject" Target="../embeddings/oleObject408.bin"/><Relationship Id="rId12" Type="http://schemas.openxmlformats.org/officeDocument/2006/relationships/image" Target="../media/image445.emf"/><Relationship Id="rId17" Type="http://schemas.openxmlformats.org/officeDocument/2006/relationships/oleObject" Target="../embeddings/oleObject413.bin"/><Relationship Id="rId25" Type="http://schemas.openxmlformats.org/officeDocument/2006/relationships/oleObject" Target="../embeddings/oleObject417.bin"/><Relationship Id="rId33" Type="http://schemas.openxmlformats.org/officeDocument/2006/relationships/oleObject" Target="../embeddings/oleObject42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7.emf"/><Relationship Id="rId20" Type="http://schemas.openxmlformats.org/officeDocument/2006/relationships/image" Target="../media/image449.emf"/><Relationship Id="rId29" Type="http://schemas.openxmlformats.org/officeDocument/2006/relationships/oleObject" Target="../embeddings/oleObject419.bin"/><Relationship Id="rId1" Type="http://schemas.openxmlformats.org/officeDocument/2006/relationships/vmlDrawing" Target="../drawings/vmlDrawing81.vml"/><Relationship Id="rId6" Type="http://schemas.openxmlformats.org/officeDocument/2006/relationships/image" Target="../media/image442.emf"/><Relationship Id="rId11" Type="http://schemas.openxmlformats.org/officeDocument/2006/relationships/oleObject" Target="../embeddings/oleObject410.bin"/><Relationship Id="rId24" Type="http://schemas.openxmlformats.org/officeDocument/2006/relationships/image" Target="../media/image451.emf"/><Relationship Id="rId32" Type="http://schemas.openxmlformats.org/officeDocument/2006/relationships/image" Target="../media/image455.emf"/><Relationship Id="rId5" Type="http://schemas.openxmlformats.org/officeDocument/2006/relationships/oleObject" Target="../embeddings/oleObject407.bin"/><Relationship Id="rId15" Type="http://schemas.openxmlformats.org/officeDocument/2006/relationships/oleObject" Target="../embeddings/oleObject412.bin"/><Relationship Id="rId23" Type="http://schemas.openxmlformats.org/officeDocument/2006/relationships/oleObject" Target="../embeddings/oleObject416.bin"/><Relationship Id="rId28" Type="http://schemas.openxmlformats.org/officeDocument/2006/relationships/image" Target="../media/image453.emf"/><Relationship Id="rId10" Type="http://schemas.openxmlformats.org/officeDocument/2006/relationships/image" Target="../media/image444.emf"/><Relationship Id="rId19" Type="http://schemas.openxmlformats.org/officeDocument/2006/relationships/oleObject" Target="../embeddings/oleObject414.bin"/><Relationship Id="rId31" Type="http://schemas.openxmlformats.org/officeDocument/2006/relationships/oleObject" Target="../embeddings/oleObject420.bin"/><Relationship Id="rId4" Type="http://schemas.openxmlformats.org/officeDocument/2006/relationships/image" Target="../media/image441.emf"/><Relationship Id="rId9" Type="http://schemas.openxmlformats.org/officeDocument/2006/relationships/oleObject" Target="../embeddings/oleObject409.bin"/><Relationship Id="rId14" Type="http://schemas.openxmlformats.org/officeDocument/2006/relationships/image" Target="../media/image446.emf"/><Relationship Id="rId22" Type="http://schemas.openxmlformats.org/officeDocument/2006/relationships/image" Target="../media/image450.emf"/><Relationship Id="rId27" Type="http://schemas.openxmlformats.org/officeDocument/2006/relationships/oleObject" Target="../embeddings/oleObject418.bin"/><Relationship Id="rId30" Type="http://schemas.openxmlformats.org/officeDocument/2006/relationships/image" Target="../media/image454.emf"/><Relationship Id="rId8" Type="http://schemas.openxmlformats.org/officeDocument/2006/relationships/image" Target="../media/image4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4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1.e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3.emf"/><Relationship Id="rId20" Type="http://schemas.openxmlformats.org/officeDocument/2006/relationships/image" Target="../media/image45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0.e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37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2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emf"/><Relationship Id="rId13" Type="http://schemas.openxmlformats.org/officeDocument/2006/relationships/oleObject" Target="../embeddings/oleObject427.bin"/><Relationship Id="rId3" Type="http://schemas.openxmlformats.org/officeDocument/2006/relationships/oleObject" Target="../embeddings/oleObject422.bin"/><Relationship Id="rId7" Type="http://schemas.openxmlformats.org/officeDocument/2006/relationships/oleObject" Target="../embeddings/oleObject424.bin"/><Relationship Id="rId12" Type="http://schemas.openxmlformats.org/officeDocument/2006/relationships/image" Target="../media/image46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3.emf"/><Relationship Id="rId1" Type="http://schemas.openxmlformats.org/officeDocument/2006/relationships/vmlDrawing" Target="../drawings/vmlDrawing82.vml"/><Relationship Id="rId6" Type="http://schemas.openxmlformats.org/officeDocument/2006/relationships/image" Target="../media/image458.wmf"/><Relationship Id="rId11" Type="http://schemas.openxmlformats.org/officeDocument/2006/relationships/oleObject" Target="../embeddings/oleObject426.bin"/><Relationship Id="rId5" Type="http://schemas.openxmlformats.org/officeDocument/2006/relationships/oleObject" Target="../embeddings/oleObject423.bin"/><Relationship Id="rId15" Type="http://schemas.openxmlformats.org/officeDocument/2006/relationships/oleObject" Target="../embeddings/oleObject428.bin"/><Relationship Id="rId10" Type="http://schemas.openxmlformats.org/officeDocument/2006/relationships/image" Target="../media/image460.emf"/><Relationship Id="rId4" Type="http://schemas.openxmlformats.org/officeDocument/2006/relationships/image" Target="../media/image457.emf"/><Relationship Id="rId9" Type="http://schemas.openxmlformats.org/officeDocument/2006/relationships/oleObject" Target="../embeddings/oleObject425.bin"/><Relationship Id="rId14" Type="http://schemas.openxmlformats.org/officeDocument/2006/relationships/image" Target="../media/image462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emf"/><Relationship Id="rId3" Type="http://schemas.openxmlformats.org/officeDocument/2006/relationships/oleObject" Target="../embeddings/oleObject429.bin"/><Relationship Id="rId7" Type="http://schemas.openxmlformats.org/officeDocument/2006/relationships/oleObject" Target="../embeddings/oleObject4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465.emf"/><Relationship Id="rId5" Type="http://schemas.openxmlformats.org/officeDocument/2006/relationships/oleObject" Target="../embeddings/oleObject430.bin"/><Relationship Id="rId10" Type="http://schemas.openxmlformats.org/officeDocument/2006/relationships/image" Target="../media/image467.emf"/><Relationship Id="rId4" Type="http://schemas.openxmlformats.org/officeDocument/2006/relationships/image" Target="../media/image464.emf"/><Relationship Id="rId9" Type="http://schemas.openxmlformats.org/officeDocument/2006/relationships/oleObject" Target="../embeddings/oleObject432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emf"/><Relationship Id="rId13" Type="http://schemas.openxmlformats.org/officeDocument/2006/relationships/oleObject" Target="../embeddings/oleObject438.bin"/><Relationship Id="rId18" Type="http://schemas.openxmlformats.org/officeDocument/2006/relationships/image" Target="../media/image475.emf"/><Relationship Id="rId3" Type="http://schemas.openxmlformats.org/officeDocument/2006/relationships/oleObject" Target="../embeddings/oleObject433.bin"/><Relationship Id="rId7" Type="http://schemas.openxmlformats.org/officeDocument/2006/relationships/oleObject" Target="../embeddings/oleObject435.bin"/><Relationship Id="rId12" Type="http://schemas.openxmlformats.org/officeDocument/2006/relationships/image" Target="../media/image472.emf"/><Relationship Id="rId17" Type="http://schemas.openxmlformats.org/officeDocument/2006/relationships/oleObject" Target="../embeddings/oleObject44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4.emf"/><Relationship Id="rId1" Type="http://schemas.openxmlformats.org/officeDocument/2006/relationships/vmlDrawing" Target="../drawings/vmlDrawing84.vml"/><Relationship Id="rId6" Type="http://schemas.openxmlformats.org/officeDocument/2006/relationships/image" Target="../media/image469.emf"/><Relationship Id="rId11" Type="http://schemas.openxmlformats.org/officeDocument/2006/relationships/oleObject" Target="../embeddings/oleObject437.bin"/><Relationship Id="rId5" Type="http://schemas.openxmlformats.org/officeDocument/2006/relationships/oleObject" Target="../embeddings/oleObject434.bin"/><Relationship Id="rId15" Type="http://schemas.openxmlformats.org/officeDocument/2006/relationships/oleObject" Target="../embeddings/oleObject439.bin"/><Relationship Id="rId10" Type="http://schemas.openxmlformats.org/officeDocument/2006/relationships/image" Target="../media/image471.emf"/><Relationship Id="rId4" Type="http://schemas.openxmlformats.org/officeDocument/2006/relationships/image" Target="../media/image468.emf"/><Relationship Id="rId9" Type="http://schemas.openxmlformats.org/officeDocument/2006/relationships/oleObject" Target="../embeddings/oleObject436.bin"/><Relationship Id="rId14" Type="http://schemas.openxmlformats.org/officeDocument/2006/relationships/image" Target="../media/image47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emf"/><Relationship Id="rId13" Type="http://schemas.openxmlformats.org/officeDocument/2006/relationships/oleObject" Target="../embeddings/oleObject446.bin"/><Relationship Id="rId18" Type="http://schemas.openxmlformats.org/officeDocument/2006/relationships/image" Target="../media/image483.emf"/><Relationship Id="rId3" Type="http://schemas.openxmlformats.org/officeDocument/2006/relationships/oleObject" Target="../embeddings/oleObject441.bin"/><Relationship Id="rId7" Type="http://schemas.openxmlformats.org/officeDocument/2006/relationships/oleObject" Target="../embeddings/oleObject443.bin"/><Relationship Id="rId12" Type="http://schemas.openxmlformats.org/officeDocument/2006/relationships/image" Target="../media/image480.emf"/><Relationship Id="rId17" Type="http://schemas.openxmlformats.org/officeDocument/2006/relationships/oleObject" Target="../embeddings/oleObject4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2.emf"/><Relationship Id="rId20" Type="http://schemas.openxmlformats.org/officeDocument/2006/relationships/image" Target="../media/image484.emf"/><Relationship Id="rId1" Type="http://schemas.openxmlformats.org/officeDocument/2006/relationships/vmlDrawing" Target="../drawings/vmlDrawing85.vml"/><Relationship Id="rId6" Type="http://schemas.openxmlformats.org/officeDocument/2006/relationships/image" Target="../media/image477.emf"/><Relationship Id="rId11" Type="http://schemas.openxmlformats.org/officeDocument/2006/relationships/oleObject" Target="../embeddings/oleObject445.bin"/><Relationship Id="rId5" Type="http://schemas.openxmlformats.org/officeDocument/2006/relationships/oleObject" Target="../embeddings/oleObject442.bin"/><Relationship Id="rId15" Type="http://schemas.openxmlformats.org/officeDocument/2006/relationships/oleObject" Target="../embeddings/oleObject447.bin"/><Relationship Id="rId10" Type="http://schemas.openxmlformats.org/officeDocument/2006/relationships/image" Target="../media/image479.emf"/><Relationship Id="rId19" Type="http://schemas.openxmlformats.org/officeDocument/2006/relationships/oleObject" Target="../embeddings/oleObject449.bin"/><Relationship Id="rId4" Type="http://schemas.openxmlformats.org/officeDocument/2006/relationships/image" Target="../media/image476.emf"/><Relationship Id="rId9" Type="http://schemas.openxmlformats.org/officeDocument/2006/relationships/oleObject" Target="../embeddings/oleObject444.bin"/><Relationship Id="rId14" Type="http://schemas.openxmlformats.org/officeDocument/2006/relationships/image" Target="../media/image481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emf"/><Relationship Id="rId13" Type="http://schemas.openxmlformats.org/officeDocument/2006/relationships/oleObject" Target="../embeddings/oleObject455.bin"/><Relationship Id="rId18" Type="http://schemas.openxmlformats.org/officeDocument/2006/relationships/image" Target="../media/image492.emf"/><Relationship Id="rId3" Type="http://schemas.openxmlformats.org/officeDocument/2006/relationships/oleObject" Target="../embeddings/oleObject450.bin"/><Relationship Id="rId21" Type="http://schemas.openxmlformats.org/officeDocument/2006/relationships/image" Target="../media/image493.wmf"/><Relationship Id="rId7" Type="http://schemas.openxmlformats.org/officeDocument/2006/relationships/oleObject" Target="../embeddings/oleObject452.bin"/><Relationship Id="rId12" Type="http://schemas.openxmlformats.org/officeDocument/2006/relationships/image" Target="../media/image489.emf"/><Relationship Id="rId17" Type="http://schemas.openxmlformats.org/officeDocument/2006/relationships/oleObject" Target="../embeddings/oleObject4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1.emf"/><Relationship Id="rId20" Type="http://schemas.openxmlformats.org/officeDocument/2006/relationships/oleObject" Target="../embeddings/oleObject458.bin"/><Relationship Id="rId1" Type="http://schemas.openxmlformats.org/officeDocument/2006/relationships/vmlDrawing" Target="../drawings/vmlDrawing86.vml"/><Relationship Id="rId6" Type="http://schemas.openxmlformats.org/officeDocument/2006/relationships/image" Target="../media/image486.emf"/><Relationship Id="rId11" Type="http://schemas.openxmlformats.org/officeDocument/2006/relationships/oleObject" Target="../embeddings/oleObject454.bin"/><Relationship Id="rId5" Type="http://schemas.openxmlformats.org/officeDocument/2006/relationships/oleObject" Target="../embeddings/oleObject451.bin"/><Relationship Id="rId15" Type="http://schemas.openxmlformats.org/officeDocument/2006/relationships/oleObject" Target="../embeddings/oleObject456.bin"/><Relationship Id="rId10" Type="http://schemas.openxmlformats.org/officeDocument/2006/relationships/image" Target="../media/image488.emf"/><Relationship Id="rId19" Type="http://schemas.openxmlformats.org/officeDocument/2006/relationships/image" Target="../media/image494.png"/><Relationship Id="rId4" Type="http://schemas.openxmlformats.org/officeDocument/2006/relationships/image" Target="../media/image485.emf"/><Relationship Id="rId9" Type="http://schemas.openxmlformats.org/officeDocument/2006/relationships/oleObject" Target="../embeddings/oleObject453.bin"/><Relationship Id="rId14" Type="http://schemas.openxmlformats.org/officeDocument/2006/relationships/image" Target="../media/image490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emf"/><Relationship Id="rId13" Type="http://schemas.openxmlformats.org/officeDocument/2006/relationships/oleObject" Target="../embeddings/oleObject464.bin"/><Relationship Id="rId18" Type="http://schemas.openxmlformats.org/officeDocument/2006/relationships/image" Target="../media/image420.emf"/><Relationship Id="rId3" Type="http://schemas.openxmlformats.org/officeDocument/2006/relationships/oleObject" Target="../embeddings/oleObject459.bin"/><Relationship Id="rId7" Type="http://schemas.openxmlformats.org/officeDocument/2006/relationships/oleObject" Target="../embeddings/oleObject461.bin"/><Relationship Id="rId12" Type="http://schemas.openxmlformats.org/officeDocument/2006/relationships/image" Target="../media/image499.emf"/><Relationship Id="rId17" Type="http://schemas.openxmlformats.org/officeDocument/2006/relationships/oleObject" Target="../embeddings/oleObject3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1.emf"/><Relationship Id="rId1" Type="http://schemas.openxmlformats.org/officeDocument/2006/relationships/vmlDrawing" Target="../drawings/vmlDrawing87.vml"/><Relationship Id="rId6" Type="http://schemas.openxmlformats.org/officeDocument/2006/relationships/image" Target="../media/image496.emf"/><Relationship Id="rId11" Type="http://schemas.openxmlformats.org/officeDocument/2006/relationships/oleObject" Target="../embeddings/oleObject463.bin"/><Relationship Id="rId5" Type="http://schemas.openxmlformats.org/officeDocument/2006/relationships/oleObject" Target="../embeddings/oleObject460.bin"/><Relationship Id="rId15" Type="http://schemas.openxmlformats.org/officeDocument/2006/relationships/oleObject" Target="../embeddings/oleObject465.bin"/><Relationship Id="rId10" Type="http://schemas.openxmlformats.org/officeDocument/2006/relationships/image" Target="../media/image498.emf"/><Relationship Id="rId4" Type="http://schemas.openxmlformats.org/officeDocument/2006/relationships/image" Target="../media/image495.emf"/><Relationship Id="rId9" Type="http://schemas.openxmlformats.org/officeDocument/2006/relationships/oleObject" Target="../embeddings/oleObject462.bin"/><Relationship Id="rId14" Type="http://schemas.openxmlformats.org/officeDocument/2006/relationships/image" Target="../media/image500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3" Type="http://schemas.openxmlformats.org/officeDocument/2006/relationships/oleObject" Target="../embeddings/oleObject466.bin"/><Relationship Id="rId7" Type="http://schemas.openxmlformats.org/officeDocument/2006/relationships/oleObject" Target="../embeddings/oleObject468.bin"/><Relationship Id="rId12" Type="http://schemas.openxmlformats.org/officeDocument/2006/relationships/image" Target="../media/image5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470.bin"/><Relationship Id="rId5" Type="http://schemas.openxmlformats.org/officeDocument/2006/relationships/oleObject" Target="../embeddings/oleObject467.bin"/><Relationship Id="rId10" Type="http://schemas.openxmlformats.org/officeDocument/2006/relationships/image" Target="../media/image504.wmf"/><Relationship Id="rId4" Type="http://schemas.openxmlformats.org/officeDocument/2006/relationships/image" Target="../media/image502.wmf"/><Relationship Id="rId9" Type="http://schemas.openxmlformats.org/officeDocument/2006/relationships/oleObject" Target="../embeddings/oleObject469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emf"/><Relationship Id="rId13" Type="http://schemas.openxmlformats.org/officeDocument/2006/relationships/oleObject" Target="../embeddings/oleObject476.bin"/><Relationship Id="rId18" Type="http://schemas.openxmlformats.org/officeDocument/2006/relationships/image" Target="../media/image513.emf"/><Relationship Id="rId3" Type="http://schemas.openxmlformats.org/officeDocument/2006/relationships/oleObject" Target="../embeddings/oleObject471.bin"/><Relationship Id="rId7" Type="http://schemas.openxmlformats.org/officeDocument/2006/relationships/oleObject" Target="../embeddings/oleObject473.bin"/><Relationship Id="rId12" Type="http://schemas.openxmlformats.org/officeDocument/2006/relationships/image" Target="../media/image510.emf"/><Relationship Id="rId17" Type="http://schemas.openxmlformats.org/officeDocument/2006/relationships/oleObject" Target="../embeddings/oleObject4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2.emf"/><Relationship Id="rId1" Type="http://schemas.openxmlformats.org/officeDocument/2006/relationships/vmlDrawing" Target="../drawings/vmlDrawing89.vml"/><Relationship Id="rId6" Type="http://schemas.openxmlformats.org/officeDocument/2006/relationships/image" Target="../media/image507.emf"/><Relationship Id="rId11" Type="http://schemas.openxmlformats.org/officeDocument/2006/relationships/oleObject" Target="../embeddings/oleObject475.bin"/><Relationship Id="rId5" Type="http://schemas.openxmlformats.org/officeDocument/2006/relationships/oleObject" Target="../embeddings/oleObject472.bin"/><Relationship Id="rId15" Type="http://schemas.openxmlformats.org/officeDocument/2006/relationships/oleObject" Target="../embeddings/oleObject477.bin"/><Relationship Id="rId10" Type="http://schemas.openxmlformats.org/officeDocument/2006/relationships/image" Target="../media/image509.emf"/><Relationship Id="rId4" Type="http://schemas.openxmlformats.org/officeDocument/2006/relationships/image" Target="../media/image506.emf"/><Relationship Id="rId9" Type="http://schemas.openxmlformats.org/officeDocument/2006/relationships/oleObject" Target="../embeddings/oleObject474.bin"/><Relationship Id="rId14" Type="http://schemas.openxmlformats.org/officeDocument/2006/relationships/image" Target="../media/image511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wmf"/><Relationship Id="rId3" Type="http://schemas.openxmlformats.org/officeDocument/2006/relationships/image" Target="../media/image516.png"/><Relationship Id="rId7" Type="http://schemas.openxmlformats.org/officeDocument/2006/relationships/oleObject" Target="../embeddings/oleObject4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514.wmf"/><Relationship Id="rId5" Type="http://schemas.openxmlformats.org/officeDocument/2006/relationships/oleObject" Target="../embeddings/oleObject479.bin"/><Relationship Id="rId4" Type="http://schemas.openxmlformats.org/officeDocument/2006/relationships/image" Target="../media/image517.png"/><Relationship Id="rId9" Type="http://schemas.openxmlformats.org/officeDocument/2006/relationships/image" Target="../media/image5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2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2971800" y="990600"/>
            <a:ext cx="4095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第五章 傅里叶变换</a:t>
            </a: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2651125" y="25050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01" name="Text Box 5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362200" y="2590800"/>
            <a:ext cx="548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5.2 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傅里叶积分与傅里叶变换</a:t>
            </a:r>
          </a:p>
        </p:txBody>
      </p:sp>
      <p:sp>
        <p:nvSpPr>
          <p:cNvPr id="4102" name="Text Box 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362200" y="3216275"/>
            <a:ext cx="2322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5.3  </a:t>
            </a: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endParaRPr lang="zh-CN" altLang="en-US" sz="28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03" name="Text 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2362200" y="1905000"/>
            <a:ext cx="324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§5.1 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傅里叶级数</a:t>
            </a:r>
            <a:endParaRPr lang="zh-CN" altLang="en-US" sz="36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55" name="Rectangle 111"/>
          <p:cNvSpPr>
            <a:spLocks noChangeArrowheads="1"/>
          </p:cNvSpPr>
          <p:nvPr/>
        </p:nvSpPr>
        <p:spPr bwMode="auto">
          <a:xfrm>
            <a:off x="-49213" y="0"/>
            <a:ext cx="124460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偶函数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62144" name="Object 2048"/>
          <p:cNvGraphicFramePr>
            <a:graphicFrameLocks noChangeAspect="1"/>
          </p:cNvGraphicFramePr>
          <p:nvPr/>
        </p:nvGraphicFramePr>
        <p:xfrm>
          <a:off x="1725613" y="76200"/>
          <a:ext cx="19351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8" name="公式" r:id="rId3" imgW="838271" imgH="167561" progId="Equation.3">
                  <p:embed/>
                </p:oleObj>
              </mc:Choice>
              <mc:Fallback>
                <p:oleObj name="公式" r:id="rId3" imgW="838271" imgH="167561" progId="Equation.3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613" y="76200"/>
                        <a:ext cx="19351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5" name="Object 2049"/>
          <p:cNvGraphicFramePr>
            <a:graphicFrameLocks noChangeAspect="1"/>
          </p:cNvGraphicFramePr>
          <p:nvPr/>
        </p:nvGraphicFramePr>
        <p:xfrm>
          <a:off x="714375" y="685800"/>
          <a:ext cx="35893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9" name="公式" r:id="rId5" imgW="1585102" imgH="396209" progId="Equation.3">
                  <p:embed/>
                </p:oleObj>
              </mc:Choice>
              <mc:Fallback>
                <p:oleObj name="公式" r:id="rId5" imgW="1585102" imgH="396209" progId="Equation.3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685800"/>
                        <a:ext cx="35893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6" name="Object 2050"/>
          <p:cNvGraphicFramePr>
            <a:graphicFrameLocks noChangeAspect="1"/>
          </p:cNvGraphicFramePr>
          <p:nvPr/>
        </p:nvGraphicFramePr>
        <p:xfrm>
          <a:off x="941388" y="1676400"/>
          <a:ext cx="6934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0" name="公式" r:id="rId7" imgW="2842295" imgH="396209" progId="Equation.3">
                  <p:embed/>
                </p:oleObj>
              </mc:Choice>
              <mc:Fallback>
                <p:oleObj name="公式" r:id="rId7" imgW="2842295" imgH="396209" progId="Equation.3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1676400"/>
                        <a:ext cx="69342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7" name="Object 2051"/>
          <p:cNvGraphicFramePr>
            <a:graphicFrameLocks noChangeAspect="1"/>
          </p:cNvGraphicFramePr>
          <p:nvPr/>
        </p:nvGraphicFramePr>
        <p:xfrm>
          <a:off x="835025" y="2743200"/>
          <a:ext cx="71056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1" name="公式" r:id="rId9" imgW="2857606" imgH="396209" progId="Equation.3">
                  <p:embed/>
                </p:oleObj>
              </mc:Choice>
              <mc:Fallback>
                <p:oleObj name="公式" r:id="rId9" imgW="2857606" imgH="396209" progId="Equation.3">
                  <p:embed/>
                  <p:pic>
                    <p:nvPicPr>
                      <p:cNvPr id="0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2743200"/>
                        <a:ext cx="71056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8" name="Object 2052"/>
          <p:cNvGraphicFramePr>
            <a:graphicFrameLocks noChangeAspect="1"/>
          </p:cNvGraphicFramePr>
          <p:nvPr/>
        </p:nvGraphicFramePr>
        <p:xfrm>
          <a:off x="849313" y="3810000"/>
          <a:ext cx="6583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2" name="公式" r:id="rId11" imgW="2781477" imgH="396209" progId="Equation.3">
                  <p:embed/>
                </p:oleObj>
              </mc:Choice>
              <mc:Fallback>
                <p:oleObj name="公式" r:id="rId11" imgW="2781477" imgH="396209" progId="Equation.3">
                  <p:embed/>
                  <p:pic>
                    <p:nvPicPr>
                      <p:cNvPr id="0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3810000"/>
                        <a:ext cx="6583362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9" name="Object 2053"/>
          <p:cNvGraphicFramePr>
            <a:graphicFrameLocks noChangeAspect="1"/>
          </p:cNvGraphicFramePr>
          <p:nvPr/>
        </p:nvGraphicFramePr>
        <p:xfrm>
          <a:off x="7494588" y="4038600"/>
          <a:ext cx="5905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3" name="公式" r:id="rId13" imgW="205846" imgH="137019" progId="Equation.3">
                  <p:embed/>
                </p:oleObj>
              </mc:Choice>
              <mc:Fallback>
                <p:oleObj name="公式" r:id="rId13" imgW="205846" imgH="137019" progId="Equation.3">
                  <p:embed/>
                  <p:pic>
                    <p:nvPicPr>
                      <p:cNvPr id="0" name="Object 2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4038600"/>
                        <a:ext cx="5905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0" name="Object 2054"/>
          <p:cNvGraphicFramePr>
            <a:graphicFrameLocks noChangeAspect="1"/>
          </p:cNvGraphicFramePr>
          <p:nvPr/>
        </p:nvGraphicFramePr>
        <p:xfrm>
          <a:off x="-49213" y="5257800"/>
          <a:ext cx="3429001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4" name="公式" r:id="rId15" imgW="1585102" imgH="396209" progId="Equation.3">
                  <p:embed/>
                </p:oleObj>
              </mc:Choice>
              <mc:Fallback>
                <p:oleObj name="公式" r:id="rId15" imgW="1585102" imgH="396209" progId="Equation.3">
                  <p:embed/>
                  <p:pic>
                    <p:nvPicPr>
                      <p:cNvPr id="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213" y="5257800"/>
                        <a:ext cx="3429001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66" name="Line 122"/>
          <p:cNvSpPr>
            <a:spLocks noChangeShapeType="1"/>
          </p:cNvSpPr>
          <p:nvPr/>
        </p:nvSpPr>
        <p:spPr bwMode="auto">
          <a:xfrm flipH="1">
            <a:off x="-49213" y="4876800"/>
            <a:ext cx="9144001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2151" name="Object 2055"/>
          <p:cNvGraphicFramePr>
            <a:graphicFrameLocks noChangeAspect="1"/>
          </p:cNvGraphicFramePr>
          <p:nvPr/>
        </p:nvGraphicFramePr>
        <p:xfrm>
          <a:off x="7618413" y="5105400"/>
          <a:ext cx="14763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5" name="公式" r:id="rId17" imgW="556295" imgH="167561" progId="Equation.3">
                  <p:embed/>
                </p:oleObj>
              </mc:Choice>
              <mc:Fallback>
                <p:oleObj name="公式" r:id="rId17" imgW="556295" imgH="167561" progId="Equation.3">
                  <p:embed/>
                  <p:pic>
                    <p:nvPicPr>
                      <p:cNvPr id="0" name="Object 2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8413" y="5105400"/>
                        <a:ext cx="147637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2" name="Object 2056"/>
          <p:cNvGraphicFramePr>
            <a:graphicFrameLocks noChangeAspect="1"/>
          </p:cNvGraphicFramePr>
          <p:nvPr/>
        </p:nvGraphicFramePr>
        <p:xfrm>
          <a:off x="7731125" y="5867400"/>
          <a:ext cx="14128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6" name="公式" r:id="rId19" imgW="533329" imgH="167561" progId="Equation.3">
                  <p:embed/>
                </p:oleObj>
              </mc:Choice>
              <mc:Fallback>
                <p:oleObj name="公式" r:id="rId19" imgW="533329" imgH="167561" progId="Equation.3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25" y="5867400"/>
                        <a:ext cx="141287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3" name="Object 2057"/>
          <p:cNvGraphicFramePr>
            <a:graphicFrameLocks noChangeAspect="1"/>
          </p:cNvGraphicFramePr>
          <p:nvPr/>
        </p:nvGraphicFramePr>
        <p:xfrm>
          <a:off x="3454400" y="5257800"/>
          <a:ext cx="40767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7" name="公式" r:id="rId21" imgW="1752671" imgH="396209" progId="Equation.3">
                  <p:embed/>
                </p:oleObj>
              </mc:Choice>
              <mc:Fallback>
                <p:oleObj name="公式" r:id="rId21" imgW="1752671" imgH="396209" progId="Equation.3">
                  <p:embed/>
                  <p:pic>
                    <p:nvPicPr>
                      <p:cNvPr id="0" name="Object 2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0" y="5257800"/>
                        <a:ext cx="4076700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70" name="Line 126"/>
          <p:cNvSpPr>
            <a:spLocks noChangeShapeType="1"/>
          </p:cNvSpPr>
          <p:nvPr/>
        </p:nvSpPr>
        <p:spPr bwMode="auto">
          <a:xfrm flipH="1">
            <a:off x="3379788" y="51054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271" name="Line 127"/>
          <p:cNvSpPr>
            <a:spLocks noChangeShapeType="1"/>
          </p:cNvSpPr>
          <p:nvPr/>
        </p:nvSpPr>
        <p:spPr bwMode="auto">
          <a:xfrm flipH="1">
            <a:off x="7646988" y="4876800"/>
            <a:ext cx="0" cy="1752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0" y="228600"/>
            <a:ext cx="536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例：求常数</a:t>
            </a:r>
            <a:r>
              <a:rPr lang="en-US" altLang="zh-CN" sz="2800" b="1">
                <a:latin typeface="Book Antiqua" panose="02040602050305030304" pitchFamily="18" charset="0"/>
              </a:rPr>
              <a:t>A</a:t>
            </a:r>
            <a:r>
              <a:rPr lang="zh-CN" altLang="en-US" sz="2800" b="1">
                <a:latin typeface="Book Antiqua" panose="02040602050305030304" pitchFamily="18" charset="0"/>
              </a:rPr>
              <a:t>的傅里叶变换</a:t>
            </a:r>
          </a:p>
        </p:txBody>
      </p:sp>
      <p:sp>
        <p:nvSpPr>
          <p:cNvPr id="239619" name="Text Box 3"/>
          <p:cNvSpPr txBox="1">
            <a:spLocks noChangeArrowheads="1"/>
          </p:cNvSpPr>
          <p:nvPr/>
        </p:nvSpPr>
        <p:spPr bwMode="auto">
          <a:xfrm>
            <a:off x="0" y="1219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239621" name="Line 5"/>
          <p:cNvSpPr>
            <a:spLocks noChangeShapeType="1"/>
          </p:cNvSpPr>
          <p:nvPr/>
        </p:nvSpPr>
        <p:spPr bwMode="auto">
          <a:xfrm flipH="1">
            <a:off x="0" y="990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6176" name="Object 0"/>
          <p:cNvGraphicFramePr>
            <a:graphicFrameLocks noChangeAspect="1"/>
          </p:cNvGraphicFramePr>
          <p:nvPr/>
        </p:nvGraphicFramePr>
        <p:xfrm>
          <a:off x="609600" y="990600"/>
          <a:ext cx="411956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3" name="公式" r:id="rId3" imgW="1394566" imgH="358030" progId="Equation.3">
                  <p:embed/>
                </p:oleObj>
              </mc:Choice>
              <mc:Fallback>
                <p:oleObj name="公式" r:id="rId3" imgW="1394566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90600"/>
                        <a:ext cx="4119563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77" name="Object 1"/>
          <p:cNvGraphicFramePr>
            <a:graphicFrameLocks noChangeAspect="1"/>
          </p:cNvGraphicFramePr>
          <p:nvPr/>
        </p:nvGraphicFramePr>
        <p:xfrm>
          <a:off x="4724400" y="990600"/>
          <a:ext cx="3897313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4" name="公式" r:id="rId5" imgW="1318437" imgH="358030" progId="Equation.3">
                  <p:embed/>
                </p:oleObj>
              </mc:Choice>
              <mc:Fallback>
                <p:oleObj name="公式" r:id="rId5" imgW="1318437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990600"/>
                        <a:ext cx="3897313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78" name="Object 2"/>
          <p:cNvGraphicFramePr>
            <a:graphicFrameLocks noChangeAspect="1"/>
          </p:cNvGraphicFramePr>
          <p:nvPr/>
        </p:nvGraphicFramePr>
        <p:xfrm>
          <a:off x="1524000" y="4191000"/>
          <a:ext cx="2971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5" name="公式" r:id="rId7" imgW="891434" imgH="358030" progId="Equation.3">
                  <p:embed/>
                </p:oleObj>
              </mc:Choice>
              <mc:Fallback>
                <p:oleObj name="公式" r:id="rId7" imgW="891434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91000"/>
                        <a:ext cx="29718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79" name="Object 3"/>
          <p:cNvGraphicFramePr>
            <a:graphicFrameLocks noChangeAspect="1"/>
          </p:cNvGraphicFramePr>
          <p:nvPr/>
        </p:nvGraphicFramePr>
        <p:xfrm>
          <a:off x="1447800" y="2514600"/>
          <a:ext cx="457200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6" name="公式" r:id="rId9" imgW="1371600" imgH="380937" progId="Equation.3">
                  <p:embed/>
                </p:oleObj>
              </mc:Choice>
              <mc:Fallback>
                <p:oleObj name="公式" r:id="rId9" imgW="1371600" imgH="38093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14600"/>
                        <a:ext cx="4572000" cy="126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0" name="Object 4"/>
          <p:cNvGraphicFramePr>
            <a:graphicFrameLocks noChangeAspect="1"/>
          </p:cNvGraphicFramePr>
          <p:nvPr/>
        </p:nvGraphicFramePr>
        <p:xfrm>
          <a:off x="1524000" y="5867400"/>
          <a:ext cx="1684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7" name="公式" r:id="rId11" imgW="548640" imgH="167561" progId="Equation.3">
                  <p:embed/>
                </p:oleObj>
              </mc:Choice>
              <mc:Fallback>
                <p:oleObj name="公式" r:id="rId11" imgW="548640" imgH="16756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867400"/>
                        <a:ext cx="16843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6268" y="3573015"/>
            <a:ext cx="3144204" cy="2315001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227105"/>
              </p:ext>
            </p:extLst>
          </p:nvPr>
        </p:nvGraphicFramePr>
        <p:xfrm>
          <a:off x="6300192" y="6021288"/>
          <a:ext cx="1695998" cy="533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8" name="Equation" r:id="rId14" imgW="444240" imgH="139680" progId="Equation.DSMT4">
                  <p:embed/>
                </p:oleObj>
              </mc:Choice>
              <mc:Fallback>
                <p:oleObj name="Equation" r:id="rId14" imgW="44424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00192" y="6021288"/>
                        <a:ext cx="1695998" cy="533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304800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例：求符号函数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0" y="44958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2514600"/>
            <a:ext cx="297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的傅里叶变换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5410200" y="2209800"/>
            <a:ext cx="3200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 flipH="1" flipV="1">
            <a:off x="7086600" y="609600"/>
            <a:ext cx="0" cy="3276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7010400" y="1143000"/>
            <a:ext cx="76200" cy="17526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5486400" y="2895600"/>
            <a:ext cx="1600200" cy="7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73737" name="Object 9"/>
          <p:cNvGraphicFramePr>
            <a:graphicFrameLocks noChangeAspect="1"/>
          </p:cNvGraphicFramePr>
          <p:nvPr/>
        </p:nvGraphicFramePr>
        <p:xfrm>
          <a:off x="6446838" y="0"/>
          <a:ext cx="10858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7" name="公式" r:id="rId3" imgW="404037" imgH="167561" progId="Equation.3">
                  <p:embed/>
                </p:oleObj>
              </mc:Choice>
              <mc:Fallback>
                <p:oleObj name="公式" r:id="rId3" imgW="404037" imgH="16756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0"/>
                        <a:ext cx="10858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8" name="Object 10"/>
          <p:cNvGraphicFramePr>
            <a:graphicFrameLocks noChangeAspect="1"/>
          </p:cNvGraphicFramePr>
          <p:nvPr/>
        </p:nvGraphicFramePr>
        <p:xfrm>
          <a:off x="8458200" y="2211388"/>
          <a:ext cx="2682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8" name="公式" r:id="rId5" imgW="53163" imgH="114111" progId="Equation.3">
                  <p:embed/>
                </p:oleObj>
              </mc:Choice>
              <mc:Fallback>
                <p:oleObj name="公式" r:id="rId5" imgW="53163" imgH="11411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211388"/>
                        <a:ext cx="2682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9" name="Object 11"/>
          <p:cNvGraphicFramePr>
            <a:graphicFrameLocks noChangeAspect="1"/>
          </p:cNvGraphicFramePr>
          <p:nvPr/>
        </p:nvGraphicFramePr>
        <p:xfrm>
          <a:off x="6705600" y="838200"/>
          <a:ext cx="222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89" name="公式" r:id="rId7" imgW="53163" imgH="129383" progId="Equation.3">
                  <p:embed/>
                </p:oleObj>
              </mc:Choice>
              <mc:Fallback>
                <p:oleObj name="公式" r:id="rId7" imgW="53163" imgH="12938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838200"/>
                        <a:ext cx="222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0" name="Line 12"/>
          <p:cNvSpPr>
            <a:spLocks noChangeShapeType="1"/>
          </p:cNvSpPr>
          <p:nvPr/>
        </p:nvSpPr>
        <p:spPr bwMode="auto">
          <a:xfrm flipH="1">
            <a:off x="0" y="4191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 flipH="1" flipV="1">
            <a:off x="4953000" y="0"/>
            <a:ext cx="76200" cy="4191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3742" name="Object 14"/>
          <p:cNvGraphicFramePr>
            <a:graphicFrameLocks noChangeAspect="1"/>
          </p:cNvGraphicFramePr>
          <p:nvPr/>
        </p:nvGraphicFramePr>
        <p:xfrm>
          <a:off x="38100" y="1371600"/>
          <a:ext cx="1752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0" name="公式" r:id="rId9" imgW="533329" imgH="167561" progId="Equation.3">
                  <p:embed/>
                </p:oleObj>
              </mc:Choice>
              <mc:Fallback>
                <p:oleObj name="公式" r:id="rId9" imgW="533329" imgH="16756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1371600"/>
                        <a:ext cx="1752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3" name="Object 15"/>
          <p:cNvGraphicFramePr>
            <a:graphicFrameLocks noChangeAspect="1"/>
          </p:cNvGraphicFramePr>
          <p:nvPr/>
        </p:nvGraphicFramePr>
        <p:xfrm>
          <a:off x="2362200" y="914400"/>
          <a:ext cx="25336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1" name="公式" r:id="rId11" imgW="861237" imgH="167561" progId="Equation.3">
                  <p:embed/>
                </p:oleObj>
              </mc:Choice>
              <mc:Fallback>
                <p:oleObj name="公式" r:id="rId11" imgW="861237" imgH="16756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14400"/>
                        <a:ext cx="25336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4" name="Object 16"/>
          <p:cNvGraphicFramePr>
            <a:graphicFrameLocks noChangeAspect="1"/>
          </p:cNvGraphicFramePr>
          <p:nvPr/>
        </p:nvGraphicFramePr>
        <p:xfrm>
          <a:off x="2514600" y="1828800"/>
          <a:ext cx="21780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2" name="公式" r:id="rId13" imgW="762142" imgH="167561" progId="Equation.3">
                  <p:embed/>
                </p:oleObj>
              </mc:Choice>
              <mc:Fallback>
                <p:oleObj name="公式" r:id="rId13" imgW="762142" imgH="16756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28800"/>
                        <a:ext cx="21780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5" name="AutoShape 17"/>
          <p:cNvSpPr>
            <a:spLocks/>
          </p:cNvSpPr>
          <p:nvPr/>
        </p:nvSpPr>
        <p:spPr bwMode="auto">
          <a:xfrm>
            <a:off x="1828800" y="1143000"/>
            <a:ext cx="420688" cy="990600"/>
          </a:xfrm>
          <a:prstGeom prst="leftBrace">
            <a:avLst>
              <a:gd name="adj1" fmla="val 1962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7086600" y="1143000"/>
            <a:ext cx="1295400" cy="7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73747" name="Object 19"/>
          <p:cNvGraphicFramePr>
            <a:graphicFrameLocks noChangeAspect="1"/>
          </p:cNvGraphicFramePr>
          <p:nvPr/>
        </p:nvGraphicFramePr>
        <p:xfrm>
          <a:off x="7092950" y="2667000"/>
          <a:ext cx="5143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3" name="公式" r:id="rId15" imgW="167569" imgH="129383" progId="Equation.3">
                  <p:embed/>
                </p:oleObj>
              </mc:Choice>
              <mc:Fallback>
                <p:oleObj name="公式" r:id="rId15" imgW="167569" imgH="12938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667000"/>
                        <a:ext cx="5143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12" name="Object 20"/>
          <p:cNvGraphicFramePr>
            <a:graphicFrameLocks noChangeAspect="1"/>
          </p:cNvGraphicFramePr>
          <p:nvPr/>
        </p:nvGraphicFramePr>
        <p:xfrm>
          <a:off x="1143000" y="4267200"/>
          <a:ext cx="27987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4" name="公式" r:id="rId17" imgW="1051773" imgH="358030" progId="Equation.3">
                  <p:embed/>
                </p:oleObj>
              </mc:Choice>
              <mc:Fallback>
                <p:oleObj name="公式" r:id="rId17" imgW="1051773" imgH="35803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267200"/>
                        <a:ext cx="27987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13" name="Object 21"/>
          <p:cNvGraphicFramePr>
            <a:graphicFrameLocks noChangeAspect="1"/>
          </p:cNvGraphicFramePr>
          <p:nvPr/>
        </p:nvGraphicFramePr>
        <p:xfrm>
          <a:off x="1219200" y="5410200"/>
          <a:ext cx="39052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5" name="公式" r:id="rId19" imgW="1486006" imgH="167561" progId="Equation.3">
                  <p:embed/>
                </p:oleObj>
              </mc:Choice>
              <mc:Fallback>
                <p:oleObj name="公式" r:id="rId19" imgW="1486006" imgH="16756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10200"/>
                        <a:ext cx="390525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14" name="Object 22"/>
          <p:cNvGraphicFramePr>
            <a:graphicFrameLocks noChangeAspect="1"/>
          </p:cNvGraphicFramePr>
          <p:nvPr/>
        </p:nvGraphicFramePr>
        <p:xfrm>
          <a:off x="5105400" y="5410200"/>
          <a:ext cx="25050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6" name="公式" r:id="rId21" imgW="937366" imgH="167561" progId="Equation.3">
                  <p:embed/>
                </p:oleObj>
              </mc:Choice>
              <mc:Fallback>
                <p:oleObj name="公式" r:id="rId21" imgW="937366" imgH="16756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410200"/>
                        <a:ext cx="250507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15" name="Object 23"/>
          <p:cNvGraphicFramePr>
            <a:graphicFrameLocks noChangeAspect="1"/>
          </p:cNvGraphicFramePr>
          <p:nvPr/>
        </p:nvGraphicFramePr>
        <p:xfrm>
          <a:off x="1219200" y="5792788"/>
          <a:ext cx="279876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7" name="公式" r:id="rId23" imgW="1051773" imgH="358030" progId="Equation.3">
                  <p:embed/>
                </p:oleObj>
              </mc:Choice>
              <mc:Fallback>
                <p:oleObj name="公式" r:id="rId23" imgW="1051773" imgH="35803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792788"/>
                        <a:ext cx="2798763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703217"/>
              </p:ext>
            </p:extLst>
          </p:nvPr>
        </p:nvGraphicFramePr>
        <p:xfrm>
          <a:off x="4981717" y="4473644"/>
          <a:ext cx="38131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8" name="公式" r:id="rId25" imgW="1204031" imgH="167561" progId="Equation.3">
                  <p:embed/>
                </p:oleObj>
              </mc:Choice>
              <mc:Fallback>
                <p:oleObj name="公式" r:id="rId25" imgW="1204031" imgH="167561" progId="Equation.3">
                  <p:embed/>
                  <p:pic>
                    <p:nvPicPr>
                      <p:cNvPr id="29081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717" y="4473644"/>
                        <a:ext cx="38131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304800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例：求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阶跃函数</a:t>
            </a:r>
            <a:endParaRPr lang="zh-CN" altLang="en-US" sz="2800" b="1" i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7571" name="Text Box 3"/>
          <p:cNvSpPr txBox="1">
            <a:spLocks noChangeArrowheads="1"/>
          </p:cNvSpPr>
          <p:nvPr/>
        </p:nvSpPr>
        <p:spPr bwMode="auto">
          <a:xfrm>
            <a:off x="0" y="33528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0" y="2514600"/>
            <a:ext cx="3203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的傅里叶变换</a:t>
            </a:r>
            <a:endParaRPr lang="zh-CN" altLang="en-US" sz="2800" b="1" i="1" dirty="0">
              <a:latin typeface="Book Antiqua" panose="02040602050305030304" pitchFamily="18" charset="0"/>
            </a:endParaRPr>
          </a:p>
        </p:txBody>
      </p:sp>
      <p:sp>
        <p:nvSpPr>
          <p:cNvPr id="74757" name="Line 19"/>
          <p:cNvSpPr>
            <a:spLocks noChangeShapeType="1"/>
          </p:cNvSpPr>
          <p:nvPr/>
        </p:nvSpPr>
        <p:spPr bwMode="auto">
          <a:xfrm flipH="1">
            <a:off x="0" y="3048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200" name="Object 0"/>
          <p:cNvGraphicFramePr>
            <a:graphicFrameLocks noChangeAspect="1"/>
          </p:cNvGraphicFramePr>
          <p:nvPr/>
        </p:nvGraphicFramePr>
        <p:xfrm>
          <a:off x="5715000" y="3886200"/>
          <a:ext cx="2798763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1" name="公式" r:id="rId3" imgW="1051773" imgH="358030" progId="Equation.3">
                  <p:embed/>
                </p:oleObj>
              </mc:Choice>
              <mc:Fallback>
                <p:oleObj name="公式" r:id="rId3" imgW="1051773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886200"/>
                        <a:ext cx="2798763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Line 33"/>
          <p:cNvSpPr>
            <a:spLocks noChangeShapeType="1"/>
          </p:cNvSpPr>
          <p:nvPr/>
        </p:nvSpPr>
        <p:spPr bwMode="auto">
          <a:xfrm>
            <a:off x="5410200" y="2209800"/>
            <a:ext cx="3200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60" name="Line 34"/>
          <p:cNvSpPr>
            <a:spLocks noChangeShapeType="1"/>
          </p:cNvSpPr>
          <p:nvPr/>
        </p:nvSpPr>
        <p:spPr bwMode="auto">
          <a:xfrm flipH="1" flipV="1">
            <a:off x="7086600" y="609600"/>
            <a:ext cx="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61" name="Rectangle 35"/>
          <p:cNvSpPr>
            <a:spLocks noChangeArrowheads="1"/>
          </p:cNvSpPr>
          <p:nvPr/>
        </p:nvSpPr>
        <p:spPr bwMode="auto">
          <a:xfrm>
            <a:off x="7010400" y="1143000"/>
            <a:ext cx="76200" cy="1066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4762" name="Rectangle 36"/>
          <p:cNvSpPr>
            <a:spLocks noChangeArrowheads="1"/>
          </p:cNvSpPr>
          <p:nvPr/>
        </p:nvSpPr>
        <p:spPr bwMode="auto">
          <a:xfrm>
            <a:off x="5410200" y="2133600"/>
            <a:ext cx="1600200" cy="7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74763" name="Object 1"/>
          <p:cNvGraphicFramePr>
            <a:graphicFrameLocks noChangeAspect="1"/>
          </p:cNvGraphicFramePr>
          <p:nvPr/>
        </p:nvGraphicFramePr>
        <p:xfrm>
          <a:off x="7194550" y="228600"/>
          <a:ext cx="8382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2" name="公式" r:id="rId5" imgW="304942" imgH="167561" progId="Equation.3">
                  <p:embed/>
                </p:oleObj>
              </mc:Choice>
              <mc:Fallback>
                <p:oleObj name="公式" r:id="rId5" imgW="304942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550" y="228600"/>
                        <a:ext cx="8382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4" name="Object 2"/>
          <p:cNvGraphicFramePr>
            <a:graphicFrameLocks noChangeAspect="1"/>
          </p:cNvGraphicFramePr>
          <p:nvPr/>
        </p:nvGraphicFramePr>
        <p:xfrm>
          <a:off x="8458200" y="2211388"/>
          <a:ext cx="2682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3" name="公式" r:id="rId7" imgW="53163" imgH="114111" progId="Equation.3">
                  <p:embed/>
                </p:oleObj>
              </mc:Choice>
              <mc:Fallback>
                <p:oleObj name="公式" r:id="rId7" imgW="53163" imgH="11411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211388"/>
                        <a:ext cx="2682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5" name="Object 3"/>
          <p:cNvGraphicFramePr>
            <a:graphicFrameLocks noChangeAspect="1"/>
          </p:cNvGraphicFramePr>
          <p:nvPr/>
        </p:nvGraphicFramePr>
        <p:xfrm>
          <a:off x="6705600" y="838200"/>
          <a:ext cx="2222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4" name="公式" r:id="rId9" imgW="53163" imgH="129383" progId="Equation.3">
                  <p:embed/>
                </p:oleObj>
              </mc:Choice>
              <mc:Fallback>
                <p:oleObj name="公式" r:id="rId9" imgW="53163" imgH="12938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838200"/>
                        <a:ext cx="2222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6" name="Line 40"/>
          <p:cNvSpPr>
            <a:spLocks noChangeShapeType="1"/>
          </p:cNvSpPr>
          <p:nvPr/>
        </p:nvSpPr>
        <p:spPr bwMode="auto">
          <a:xfrm flipH="1" flipV="1">
            <a:off x="4876800" y="228600"/>
            <a:ext cx="76200" cy="2819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4767" name="Object 4"/>
          <p:cNvGraphicFramePr>
            <a:graphicFrameLocks noChangeAspect="1"/>
          </p:cNvGraphicFramePr>
          <p:nvPr/>
        </p:nvGraphicFramePr>
        <p:xfrm>
          <a:off x="36513" y="1447800"/>
          <a:ext cx="14017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5" name="公式" r:id="rId11" imgW="418923" imgH="167561" progId="Equation.3">
                  <p:embed/>
                </p:oleObj>
              </mc:Choice>
              <mc:Fallback>
                <p:oleObj name="公式" r:id="rId11" imgW="418923" imgH="16756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1447800"/>
                        <a:ext cx="14017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8" name="Object 5"/>
          <p:cNvGraphicFramePr>
            <a:graphicFrameLocks noChangeAspect="1"/>
          </p:cNvGraphicFramePr>
          <p:nvPr/>
        </p:nvGraphicFramePr>
        <p:xfrm>
          <a:off x="2192338" y="914400"/>
          <a:ext cx="24114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6" name="公式" r:id="rId13" imgW="746831" imgH="167561" progId="Equation.3">
                  <p:embed/>
                </p:oleObj>
              </mc:Choice>
              <mc:Fallback>
                <p:oleObj name="公式" r:id="rId13" imgW="746831" imgH="16756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24114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9" name="Object 6"/>
          <p:cNvGraphicFramePr>
            <a:graphicFrameLocks noChangeAspect="1"/>
          </p:cNvGraphicFramePr>
          <p:nvPr/>
        </p:nvGraphicFramePr>
        <p:xfrm>
          <a:off x="2174875" y="1828800"/>
          <a:ext cx="23606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7" name="公式" r:id="rId15" imgW="739175" imgH="167561" progId="Equation.3">
                  <p:embed/>
                </p:oleObj>
              </mc:Choice>
              <mc:Fallback>
                <p:oleObj name="公式" r:id="rId15" imgW="739175" imgH="16756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1828800"/>
                        <a:ext cx="23606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70" name="AutoShape 45"/>
          <p:cNvSpPr>
            <a:spLocks/>
          </p:cNvSpPr>
          <p:nvPr/>
        </p:nvSpPr>
        <p:spPr bwMode="auto">
          <a:xfrm>
            <a:off x="1600200" y="1143000"/>
            <a:ext cx="457200" cy="990600"/>
          </a:xfrm>
          <a:prstGeom prst="leftBrace">
            <a:avLst>
              <a:gd name="adj1" fmla="val 1805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4771" name="Rectangle 46"/>
          <p:cNvSpPr>
            <a:spLocks noChangeArrowheads="1"/>
          </p:cNvSpPr>
          <p:nvPr/>
        </p:nvSpPr>
        <p:spPr bwMode="auto">
          <a:xfrm>
            <a:off x="7086600" y="1143000"/>
            <a:ext cx="1295400" cy="7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07207" name="Object 7"/>
          <p:cNvGraphicFramePr>
            <a:graphicFrameLocks noChangeAspect="1"/>
          </p:cNvGraphicFramePr>
          <p:nvPr/>
        </p:nvGraphicFramePr>
        <p:xfrm>
          <a:off x="762000" y="3352800"/>
          <a:ext cx="44767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8" name="公式" r:id="rId17" imgW="1424763" imgH="167561" progId="Equation.3">
                  <p:embed/>
                </p:oleObj>
              </mc:Choice>
              <mc:Fallback>
                <p:oleObj name="公式" r:id="rId17" imgW="1424763" imgH="16756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352800"/>
                        <a:ext cx="44767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08" name="Object 8"/>
          <p:cNvGraphicFramePr>
            <a:graphicFrameLocks noChangeAspect="1"/>
          </p:cNvGraphicFramePr>
          <p:nvPr/>
        </p:nvGraphicFramePr>
        <p:xfrm>
          <a:off x="609600" y="4114800"/>
          <a:ext cx="36972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9" name="公式" r:id="rId19" imgW="1165754" imgH="358030" progId="Equation.3">
                  <p:embed/>
                </p:oleObj>
              </mc:Choice>
              <mc:Fallback>
                <p:oleObj name="公式" r:id="rId19" imgW="1165754" imgH="35803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14800"/>
                        <a:ext cx="369728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09" name="Object 9"/>
          <p:cNvGraphicFramePr>
            <a:graphicFrameLocks noChangeAspect="1"/>
          </p:cNvGraphicFramePr>
          <p:nvPr/>
        </p:nvGraphicFramePr>
        <p:xfrm>
          <a:off x="0" y="5410200"/>
          <a:ext cx="54498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90" name="公式" r:id="rId21" imgW="1737360" imgH="358030" progId="Equation.3">
                  <p:embed/>
                </p:oleObj>
              </mc:Choice>
              <mc:Fallback>
                <p:oleObj name="公式" r:id="rId21" imgW="1737360" imgH="35803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10200"/>
                        <a:ext cx="544988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10" name="Object 10"/>
          <p:cNvGraphicFramePr>
            <a:graphicFrameLocks noChangeAspect="1"/>
          </p:cNvGraphicFramePr>
          <p:nvPr/>
        </p:nvGraphicFramePr>
        <p:xfrm>
          <a:off x="5410200" y="5410200"/>
          <a:ext cx="350361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91" name="公式" r:id="rId23" imgW="1104935" imgH="358030" progId="Equation.3">
                  <p:embed/>
                </p:oleObj>
              </mc:Choice>
              <mc:Fallback>
                <p:oleObj name="公式" r:id="rId23" imgW="1104935" imgH="35803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410200"/>
                        <a:ext cx="3503613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931957"/>
              </p:ext>
            </p:extLst>
          </p:nvPr>
        </p:nvGraphicFramePr>
        <p:xfrm>
          <a:off x="323528" y="1340768"/>
          <a:ext cx="5181601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5" name="Equation" r:id="rId3" imgW="1549080" imgH="228600" progId="Equation.DSMT4">
                  <p:embed/>
                </p:oleObj>
              </mc:Choice>
              <mc:Fallback>
                <p:oleObj name="Equation" r:id="rId3" imgW="1549080" imgH="228600" progId="Equation.DSMT4">
                  <p:embed/>
                  <p:pic>
                    <p:nvPicPr>
                      <p:cNvPr id="7476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340768"/>
                        <a:ext cx="5181601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036669"/>
              </p:ext>
            </p:extLst>
          </p:nvPr>
        </p:nvGraphicFramePr>
        <p:xfrm>
          <a:off x="323528" y="0"/>
          <a:ext cx="51419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6" name="Equation" r:id="rId5" imgW="1638000" imgH="393480" progId="Equation.DSMT4">
                  <p:embed/>
                </p:oleObj>
              </mc:Choice>
              <mc:Fallback>
                <p:oleObj name="Equation" r:id="rId5" imgW="1638000" imgH="393480" progId="Equation.DSMT4">
                  <p:embed/>
                  <p:pic>
                    <p:nvPicPr>
                      <p:cNvPr id="3072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0"/>
                        <a:ext cx="5141913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4437112"/>
            <a:ext cx="2681069" cy="1974006"/>
          </a:xfrm>
          <a:prstGeom prst="rect">
            <a:avLst/>
          </a:prstGeom>
        </p:spPr>
      </p:pic>
      <p:graphicFrame>
        <p:nvGraphicFramePr>
          <p:cNvPr id="5" name="Object 10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542947"/>
              </p:ext>
            </p:extLst>
          </p:nvPr>
        </p:nvGraphicFramePr>
        <p:xfrm>
          <a:off x="23253" y="3784649"/>
          <a:ext cx="5956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7" name="公式" r:id="rId8" imgW="1904929" imgH="190469" progId="Equation.3">
                  <p:embed/>
                </p:oleObj>
              </mc:Choice>
              <mc:Fallback>
                <p:oleObj name="公式" r:id="rId8" imgW="1904929" imgH="190469" progId="Equation.3">
                  <p:embed/>
                  <p:pic>
                    <p:nvPicPr>
                      <p:cNvPr id="252956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3" y="3784649"/>
                        <a:ext cx="5956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520389"/>
              </p:ext>
            </p:extLst>
          </p:nvPr>
        </p:nvGraphicFramePr>
        <p:xfrm>
          <a:off x="107504" y="3090188"/>
          <a:ext cx="4938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8" name="公式" r:id="rId10" imgW="1577446" imgH="205740" progId="Equation.3">
                  <p:embed/>
                </p:oleObj>
              </mc:Choice>
              <mc:Fallback>
                <p:oleObj name="公式" r:id="rId10" imgW="1577446" imgH="205740" progId="Equation.3">
                  <p:embed/>
                  <p:pic>
                    <p:nvPicPr>
                      <p:cNvPr id="29491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090188"/>
                        <a:ext cx="49387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239979"/>
      </p:ext>
    </p:extLst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0"/>
          <p:cNvSpPr>
            <a:spLocks noChangeArrowheads="1"/>
          </p:cNvSpPr>
          <p:nvPr/>
        </p:nvSpPr>
        <p:spPr bwMode="auto">
          <a:xfrm>
            <a:off x="0" y="304800"/>
            <a:ext cx="868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例：在边界条件 </a:t>
            </a:r>
            <a:r>
              <a:rPr lang="en-US" altLang="zh-CN" sz="2800" b="1" i="1">
                <a:latin typeface="Book Antiqua" panose="02040602050305030304" pitchFamily="18" charset="0"/>
              </a:rPr>
              <a:t>f’(0)=0</a:t>
            </a:r>
            <a:r>
              <a:rPr lang="en-US" altLang="zh-CN" sz="2800" b="1">
                <a:latin typeface="Book Antiqua" panose="02040602050305030304" pitchFamily="18" charset="0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</a:rPr>
              <a:t>下，把定义在（</a:t>
            </a:r>
            <a:r>
              <a:rPr lang="en-US" altLang="zh-CN" sz="2800" b="1">
                <a:latin typeface="Book Antiqua" panose="02040602050305030304" pitchFamily="18" charset="0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</a:rPr>
              <a:t>，</a:t>
            </a:r>
            <a:r>
              <a:rPr lang="zh-CN" altLang="en-US" sz="2800" b="1">
                <a:latin typeface="Book Antiqua" panose="02040602050305030304" pitchFamily="18" charset="0"/>
                <a:sym typeface="Symbol" panose="05050102010706020507" pitchFamily="18" charset="2"/>
              </a:rPr>
              <a:t>）上得函数 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f(x)=1-H(x-a)</a:t>
            </a:r>
            <a:r>
              <a:rPr lang="en-US" altLang="zh-CN" sz="2800" b="1"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2800" b="1">
                <a:latin typeface="Book Antiqua" panose="02040602050305030304" pitchFamily="18" charset="0"/>
                <a:sym typeface="Symbol" panose="05050102010706020507" pitchFamily="18" charset="2"/>
              </a:rPr>
              <a:t>展开为</a:t>
            </a:r>
            <a:r>
              <a:rPr lang="zh-CN" altLang="en-US" sz="2800" b="1">
                <a:latin typeface="Book Antiqua" panose="02040602050305030304" pitchFamily="18" charset="0"/>
                <a:sym typeface="Symbol" panose="05050102010706020507" pitchFamily="18" charset="2"/>
              </a:rPr>
              <a:t>傅里叶</a:t>
            </a:r>
            <a:r>
              <a:rPr lang="zh-CN" altLang="en-US" sz="2800" b="1">
                <a:latin typeface="Book Antiqua" panose="02040602050305030304" pitchFamily="18" charset="0"/>
              </a:rPr>
              <a:t>积分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170025" name="Text Box 41"/>
          <p:cNvSpPr txBox="1">
            <a:spLocks noChangeArrowheads="1"/>
          </p:cNvSpPr>
          <p:nvPr/>
        </p:nvSpPr>
        <p:spPr bwMode="auto">
          <a:xfrm>
            <a:off x="0" y="1906588"/>
            <a:ext cx="901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75780" name="Line 43"/>
          <p:cNvSpPr>
            <a:spLocks noChangeShapeType="1"/>
          </p:cNvSpPr>
          <p:nvPr/>
        </p:nvSpPr>
        <p:spPr bwMode="auto">
          <a:xfrm flipH="1">
            <a:off x="0" y="1524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8224" name="Object 0"/>
          <p:cNvGraphicFramePr>
            <a:graphicFrameLocks noChangeAspect="1"/>
          </p:cNvGraphicFramePr>
          <p:nvPr/>
        </p:nvGraphicFramePr>
        <p:xfrm>
          <a:off x="228600" y="2973388"/>
          <a:ext cx="525303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7" name="公式" r:id="rId3" imgW="1676542" imgH="358030" progId="Equation.3">
                  <p:embed/>
                </p:oleObj>
              </mc:Choice>
              <mc:Fallback>
                <p:oleObj name="公式" r:id="rId3" imgW="1676542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973388"/>
                        <a:ext cx="5253038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5" name="Object 1"/>
          <p:cNvGraphicFramePr>
            <a:graphicFrameLocks noChangeAspect="1"/>
          </p:cNvGraphicFramePr>
          <p:nvPr/>
        </p:nvGraphicFramePr>
        <p:xfrm>
          <a:off x="3581400" y="1906588"/>
          <a:ext cx="5248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8" name="公式" r:id="rId5" imgW="1600413" imgH="319851" progId="Equation.3">
                  <p:embed/>
                </p:oleObj>
              </mc:Choice>
              <mc:Fallback>
                <p:oleObj name="公式" r:id="rId5" imgW="1600413" imgH="31985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906588"/>
                        <a:ext cx="52482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55" name="Rectangle 71"/>
          <p:cNvSpPr>
            <a:spLocks noChangeArrowheads="1"/>
          </p:cNvSpPr>
          <p:nvPr/>
        </p:nvSpPr>
        <p:spPr bwMode="auto">
          <a:xfrm>
            <a:off x="685800" y="1906588"/>
            <a:ext cx="2514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偶延拓，有傅里叶余弦积分</a:t>
            </a:r>
          </a:p>
        </p:txBody>
      </p:sp>
      <p:graphicFrame>
        <p:nvGraphicFramePr>
          <p:cNvPr id="308226" name="Object 2"/>
          <p:cNvGraphicFramePr>
            <a:graphicFrameLocks noChangeAspect="1"/>
          </p:cNvGraphicFramePr>
          <p:nvPr/>
        </p:nvGraphicFramePr>
        <p:xfrm>
          <a:off x="1295400" y="4191000"/>
          <a:ext cx="57594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9" name="公式" r:id="rId7" imgW="1844111" imgH="358030" progId="Equation.3">
                  <p:embed/>
                </p:oleObj>
              </mc:Choice>
              <mc:Fallback>
                <p:oleObj name="公式" r:id="rId7" imgW="1844111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191000"/>
                        <a:ext cx="575945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7" name="Object 3"/>
          <p:cNvGraphicFramePr>
            <a:graphicFrameLocks noChangeAspect="1"/>
          </p:cNvGraphicFramePr>
          <p:nvPr/>
        </p:nvGraphicFramePr>
        <p:xfrm>
          <a:off x="4343400" y="5486400"/>
          <a:ext cx="22955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0" name="公式" r:id="rId9" imgW="708554" imgH="358030" progId="Equation.3">
                  <p:embed/>
                </p:oleObj>
              </mc:Choice>
              <mc:Fallback>
                <p:oleObj name="公式" r:id="rId9" imgW="708554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486400"/>
                        <a:ext cx="2295525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28" name="Object 4"/>
          <p:cNvGraphicFramePr>
            <a:graphicFrameLocks noChangeAspect="1"/>
          </p:cNvGraphicFramePr>
          <p:nvPr/>
        </p:nvGraphicFramePr>
        <p:xfrm>
          <a:off x="1295400" y="5486400"/>
          <a:ext cx="30702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1" name="公式" r:id="rId11" imgW="967563" imgH="358030" progId="Equation.3">
                  <p:embed/>
                </p:oleObj>
              </mc:Choice>
              <mc:Fallback>
                <p:oleObj name="公式" r:id="rId11" imgW="967563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86400"/>
                        <a:ext cx="3070225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259289"/>
            <a:ext cx="126797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man Old Style" panose="02050604050505020204" pitchFamily="18" charset="0"/>
              </a:rPr>
              <a:t>证明：</a:t>
            </a:r>
            <a:endParaRPr lang="zh-CN" altLang="en-US" sz="2800" b="1" dirty="0">
              <a:latin typeface="Bookman Old Style" panose="02050604050505020204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004048" y="269196"/>
            <a:ext cx="126797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man Old Style" panose="02050604050505020204" pitchFamily="18" charset="0"/>
              </a:rPr>
              <a:t>正交性</a:t>
            </a:r>
            <a:endParaRPr lang="zh-CN" altLang="en-US" sz="28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119826" y="116632"/>
          <a:ext cx="38100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6" name="Equation" r:id="rId3" imgW="1663560" imgH="419040" progId="Equation.DSMT4">
                  <p:embed/>
                </p:oleObj>
              </mc:Choice>
              <mc:Fallback>
                <p:oleObj name="Equation" r:id="rId3" imgW="1663560" imgH="419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9826" y="116632"/>
                        <a:ext cx="3810000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7504" y="1325768"/>
            <a:ext cx="126797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man Old Style" panose="02050604050505020204" pitchFamily="18" charset="0"/>
              </a:rPr>
              <a:t>即证明</a:t>
            </a:r>
            <a:endParaRPr lang="zh-CN" altLang="en-US" sz="28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576388" y="1108075"/>
          <a:ext cx="500062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7" name="Equation" r:id="rId5" imgW="2184120" imgH="419040" progId="Equation.DSMT4">
                  <p:embed/>
                </p:oleObj>
              </mc:Choice>
              <mc:Fallback>
                <p:oleObj name="Equation" r:id="rId5" imgW="2184120" imgH="419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6388" y="1108075"/>
                        <a:ext cx="5000625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51520" y="5085184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Sinc</a:t>
            </a:r>
            <a:r>
              <a:rPr lang="zh-CN" altLang="en-US" dirty="0" smtClean="0"/>
              <a:t>函数的相关性质：</a:t>
            </a:r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ir.nctu.edu.tw</a:t>
            </a:r>
            <a:r>
              <a:rPr lang="en-US" altLang="zh-CN" dirty="0"/>
              <a:t>/</a:t>
            </a:r>
            <a:r>
              <a:rPr lang="en-US" altLang="zh-CN" dirty="0" err="1"/>
              <a:t>bitstream</a:t>
            </a:r>
            <a:r>
              <a:rPr lang="en-US" altLang="zh-CN" dirty="0"/>
              <a:t>/11536/44018/1/</a:t>
            </a:r>
            <a:r>
              <a:rPr lang="en-US" altLang="zh-CN" dirty="0" err="1"/>
              <a:t>750401.pdf</a:t>
            </a:r>
            <a:endParaRPr lang="zh-CN" alt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37439" y="2392247"/>
            <a:ext cx="126797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man Old Style" panose="02050604050505020204" pitchFamily="18" charset="0"/>
              </a:rPr>
              <a:t>证明：</a:t>
            </a:r>
            <a:endParaRPr lang="zh-CN" altLang="en-US" sz="28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05415" y="2225885"/>
          <a:ext cx="366553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8" name="Equation" r:id="rId7" imgW="1600200" imgH="393480" progId="Equation.DSMT4">
                  <p:embed/>
                </p:oleObj>
              </mc:Choice>
              <mc:Fallback>
                <p:oleObj name="Equation" r:id="rId7" imgW="160020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5415" y="2225885"/>
                        <a:ext cx="3665537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83568" y="3501008"/>
          <a:ext cx="497363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9" name="Equation" r:id="rId9" imgW="2171520" imgH="393480" progId="Equation.DSMT4">
                  <p:embed/>
                </p:oleObj>
              </mc:Choice>
              <mc:Fallback>
                <p:oleObj name="Equation" r:id="rId9" imgW="2171520" imgH="39348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3568" y="3501008"/>
                        <a:ext cx="4973637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84555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39552" y="260648"/>
          <a:ext cx="497363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1" name="Equation" r:id="rId3" imgW="2171520" imgH="393480" progId="Equation.DSMT4">
                  <p:embed/>
                </p:oleObj>
              </mc:Choice>
              <mc:Fallback>
                <p:oleObj name="Equation" r:id="rId3" imgW="217152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60648"/>
                        <a:ext cx="4973637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51520" y="2492896"/>
          <a:ext cx="8024813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2" name="Equation" r:id="rId5" imgW="3504960" imgH="1650960" progId="Equation.DSMT4">
                  <p:embed/>
                </p:oleObj>
              </mc:Choice>
              <mc:Fallback>
                <p:oleObj name="Equation" r:id="rId5" imgW="3504960" imgH="16509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20" y="2492896"/>
                        <a:ext cx="8024813" cy="377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9512" y="1285007"/>
          <a:ext cx="860583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3" name="Equation" r:id="rId7" imgW="3759120" imgH="419040" progId="Equation.DSMT4">
                  <p:embed/>
                </p:oleObj>
              </mc:Choice>
              <mc:Fallback>
                <p:oleObj name="Equation" r:id="rId7" imgW="375912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512" y="1285007"/>
                        <a:ext cx="8605838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039345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79512" y="332656"/>
          <a:ext cx="4972050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6" name="Equation" r:id="rId3" imgW="2171520" imgH="914400" progId="Equation.DSMT4">
                  <p:embed/>
                </p:oleObj>
              </mc:Choice>
              <mc:Fallback>
                <p:oleObj name="Equation" r:id="rId3" imgW="2171520" imgH="9144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332656"/>
                        <a:ext cx="4972050" cy="20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51520" y="5085184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Sinc</a:t>
            </a:r>
            <a:r>
              <a:rPr lang="zh-CN" altLang="en-US" dirty="0" smtClean="0"/>
              <a:t>函数的相关性质：</a:t>
            </a:r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ir.nctu.edu.tw</a:t>
            </a:r>
            <a:r>
              <a:rPr lang="en-US" altLang="zh-CN" dirty="0"/>
              <a:t>/</a:t>
            </a:r>
            <a:r>
              <a:rPr lang="en-US" altLang="zh-CN" dirty="0" err="1"/>
              <a:t>bitstream</a:t>
            </a:r>
            <a:r>
              <a:rPr lang="en-US" altLang="zh-CN" dirty="0"/>
              <a:t>/11536/44018/1/</a:t>
            </a:r>
            <a:r>
              <a:rPr lang="en-US" altLang="zh-CN" dirty="0" err="1"/>
              <a:t>750401.pdf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77753" y="2658037"/>
            <a:ext cx="5235408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为一</a:t>
            </a:r>
            <a:r>
              <a:rPr lang="zh-CN" altLang="en-US" sz="2800" b="1" dirty="0" smtClean="0">
                <a:latin typeface="Bookman Old Style" panose="02050604050505020204" pitchFamily="18" charset="0"/>
              </a:rPr>
              <a:t>组正交基，可以对任意函数</a:t>
            </a:r>
            <a:endParaRPr lang="en-US" altLang="zh-CN" sz="2800" b="1" dirty="0" smtClean="0">
              <a:latin typeface="Bookman Old Style" panose="020506040505050202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man Old Style" panose="02050604050505020204" pitchFamily="18" charset="0"/>
              </a:rPr>
              <a:t>进行展开</a:t>
            </a:r>
            <a:endParaRPr lang="zh-CN" altLang="en-US" sz="28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4522" y="2636912"/>
          <a:ext cx="38100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7" name="Equation" r:id="rId5" imgW="1663560" imgH="419040" progId="Equation.DSMT4">
                  <p:embed/>
                </p:oleObj>
              </mc:Choice>
              <mc:Fallback>
                <p:oleObj name="Equation" r:id="rId5" imgW="1663560" imgH="4190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4522" y="2636912"/>
                        <a:ext cx="3810000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149080"/>
            <a:ext cx="16286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小波变换</a:t>
            </a:r>
            <a:endParaRPr lang="zh-CN" altLang="en-US" sz="28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4522" y="4077072"/>
            <a:ext cx="2225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信号处理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 bwMode="auto">
          <a:xfrm>
            <a:off x="2736205" y="4275371"/>
            <a:ext cx="1330255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04939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0"/>
          <p:cNvSpPr>
            <a:spLocks noChangeArrowheads="1"/>
          </p:cNvSpPr>
          <p:nvPr/>
        </p:nvSpPr>
        <p:spPr bwMode="auto">
          <a:xfrm>
            <a:off x="0" y="188913"/>
            <a:ext cx="868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广义函数对数学的冲击</a:t>
            </a:r>
          </a:p>
        </p:txBody>
      </p:sp>
      <p:pic>
        <p:nvPicPr>
          <p:cNvPr id="7680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3683000"/>
            <a:ext cx="2824163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8"/>
          <p:cNvGraphicFramePr>
            <a:graphicFrameLocks noChangeAspect="1"/>
          </p:cNvGraphicFramePr>
          <p:nvPr/>
        </p:nvGraphicFramePr>
        <p:xfrm>
          <a:off x="4787900" y="3970338"/>
          <a:ext cx="35433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9" name="公式" r:id="rId4" imgW="1120246" imgH="167561" progId="Equation.3">
                  <p:embed/>
                </p:oleObj>
              </mc:Choice>
              <mc:Fallback>
                <p:oleObj name="公式" r:id="rId4" imgW="1120246" imgH="16756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970338"/>
                        <a:ext cx="35433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4787900" y="4503738"/>
          <a:ext cx="36591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0" name="公式" r:id="rId6" imgW="1158098" imgH="167561" progId="Equation.3">
                  <p:embed/>
                </p:oleObj>
              </mc:Choice>
              <mc:Fallback>
                <p:oleObj name="公式" r:id="rId6" imgW="1158098" imgH="16756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503738"/>
                        <a:ext cx="36591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/>
          <p:cNvGraphicFramePr>
            <a:graphicFrameLocks noChangeAspect="1"/>
          </p:cNvGraphicFramePr>
          <p:nvPr/>
        </p:nvGraphicFramePr>
        <p:xfrm>
          <a:off x="4864100" y="5011738"/>
          <a:ext cx="3581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1" name="公式" r:id="rId8" imgW="1127902" imgH="289733" progId="Equation.3">
                  <p:embed/>
                </p:oleObj>
              </mc:Choice>
              <mc:Fallback>
                <p:oleObj name="公式" r:id="rId8" imgW="1127902" imgH="28973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011738"/>
                        <a:ext cx="3581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7" name="Rectangle 40"/>
          <p:cNvSpPr>
            <a:spLocks noChangeArrowheads="1"/>
          </p:cNvSpPr>
          <p:nvPr/>
        </p:nvSpPr>
        <p:spPr bwMode="auto">
          <a:xfrm>
            <a:off x="250825" y="5259388"/>
            <a:ext cx="49688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</a:rPr>
              <a:t>Paul Dirac</a:t>
            </a:r>
            <a:r>
              <a:rPr lang="zh-CN" altLang="en-US" sz="2800" b="1">
                <a:latin typeface="Book Antiqua" panose="02040602050305030304" pitchFamily="18" charset="0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</a:rPr>
              <a:t>1902-1984</a:t>
            </a:r>
            <a:r>
              <a:rPr lang="zh-CN" altLang="en-US" sz="2800" b="1">
                <a:latin typeface="Book Antiqua" panose="02040602050305030304" pitchFamily="18" charset="0"/>
              </a:rPr>
              <a:t>）</a:t>
            </a:r>
            <a:endParaRPr lang="en-US" altLang="zh-CN" sz="2800" b="1">
              <a:latin typeface="Book Antiqua" panose="0204060205030503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</a:rPr>
              <a:t>1933</a:t>
            </a:r>
            <a:r>
              <a:rPr lang="zh-CN" altLang="en-US" sz="2800" b="1">
                <a:latin typeface="Book Antiqua" panose="02040602050305030304" pitchFamily="18" charset="0"/>
              </a:rPr>
              <a:t>年因</a:t>
            </a:r>
            <a:r>
              <a:rPr lang="en-US" altLang="zh-CN" sz="2800" b="1">
                <a:solidFill>
                  <a:srgbClr val="FF0000"/>
                </a:solidFill>
                <a:latin typeface="Book Antiqua" panose="02040602050305030304" pitchFamily="18" charset="0"/>
              </a:rPr>
              <a:t>Dirac</a:t>
            </a:r>
            <a:r>
              <a:rPr lang="zh-CN" altLang="en-US" sz="2800" b="1">
                <a:solidFill>
                  <a:srgbClr val="FF0000"/>
                </a:solidFill>
                <a:latin typeface="Book Antiqua" panose="02040602050305030304" pitchFamily="18" charset="0"/>
              </a:rPr>
              <a:t>方程</a:t>
            </a:r>
            <a:r>
              <a:rPr lang="zh-CN" altLang="en-US" sz="2800" b="1">
                <a:latin typeface="Book Antiqua" panose="02040602050305030304" pitchFamily="18" charset="0"/>
              </a:rPr>
              <a:t>和薛定谔分享诺贝尔奖</a:t>
            </a:r>
          </a:p>
        </p:txBody>
      </p:sp>
      <p:sp>
        <p:nvSpPr>
          <p:cNvPr id="76808" name="矩形 7"/>
          <p:cNvSpPr>
            <a:spLocks noChangeArrowheads="1"/>
          </p:cNvSpPr>
          <p:nvPr/>
        </p:nvSpPr>
        <p:spPr bwMode="auto">
          <a:xfrm>
            <a:off x="5148263" y="5992813"/>
            <a:ext cx="2452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Dirac 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0" y="928688"/>
            <a:ext cx="8686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Dirac</a:t>
            </a:r>
            <a:r>
              <a:rPr lang="zh-CN" alt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告诉学物理的学生不要烦恼方程的物理意义，而要关注方程的美。这个建议只对那些于数学纯粹之美非常敏锐的物理学家才有用，他们可以仰赖它寻找前进的方向。这种物理学家并不多</a:t>
            </a:r>
            <a:r>
              <a:rPr lang="en-US" altLang="zh-CN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——</a:t>
            </a:r>
            <a:r>
              <a:rPr lang="zh-CN" altLang="en-US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或许只有狄拉克本人。                                      </a:t>
            </a:r>
            <a:r>
              <a:rPr lang="en-US" altLang="zh-CN" sz="28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——Steven Weinberg</a:t>
            </a:r>
            <a:endParaRPr lang="zh-CN" altLang="en-US" sz="2800" b="1" dirty="0" smtClean="0">
              <a:solidFill>
                <a:schemeClr val="tx2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矩形 3"/>
          <p:cNvSpPr>
            <a:spLocks noChangeArrowheads="1"/>
          </p:cNvSpPr>
          <p:nvPr/>
        </p:nvSpPr>
        <p:spPr bwMode="auto">
          <a:xfrm>
            <a:off x="539750" y="115888"/>
            <a:ext cx="18319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古典函数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7827" name="矩形 4"/>
          <p:cNvSpPr>
            <a:spLocks noChangeArrowheads="1"/>
          </p:cNvSpPr>
          <p:nvPr/>
        </p:nvSpPr>
        <p:spPr bwMode="auto">
          <a:xfrm>
            <a:off x="512763" y="701675"/>
            <a:ext cx="3482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连续，可导，可积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7828" name="矩形 6"/>
          <p:cNvSpPr>
            <a:spLocks noChangeArrowheads="1"/>
          </p:cNvSpPr>
          <p:nvPr/>
        </p:nvSpPr>
        <p:spPr bwMode="auto">
          <a:xfrm>
            <a:off x="611188" y="1285875"/>
            <a:ext cx="12128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7829" name="矩形 7"/>
          <p:cNvSpPr>
            <a:spLocks noChangeArrowheads="1"/>
          </p:cNvSpPr>
          <p:nvPr/>
        </p:nvSpPr>
        <p:spPr bwMode="auto">
          <a:xfrm>
            <a:off x="598488" y="1785938"/>
            <a:ext cx="75739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既不连续，也不可导也不可积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但是有导数，有积分。</a:t>
            </a:r>
          </a:p>
        </p:txBody>
      </p:sp>
      <p:pic>
        <p:nvPicPr>
          <p:cNvPr id="77830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860800"/>
            <a:ext cx="3290887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矩形 9"/>
          <p:cNvSpPr>
            <a:spLocks noChangeArrowheads="1"/>
          </p:cNvSpPr>
          <p:nvPr/>
        </p:nvSpPr>
        <p:spPr bwMode="auto">
          <a:xfrm>
            <a:off x="611188" y="3052763"/>
            <a:ext cx="75755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引入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函数之后，不连续不可导的阶跃函数也有了导数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7832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4508500"/>
            <a:ext cx="2252662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3" name="矩形 11"/>
          <p:cNvSpPr>
            <a:spLocks noChangeArrowheads="1"/>
          </p:cNvSpPr>
          <p:nvPr/>
        </p:nvSpPr>
        <p:spPr bwMode="auto">
          <a:xfrm>
            <a:off x="73025" y="5876925"/>
            <a:ext cx="49942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1927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Dirac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提出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63" name="Line 95"/>
          <p:cNvSpPr>
            <a:spLocks noChangeShapeType="1"/>
          </p:cNvSpPr>
          <p:nvPr/>
        </p:nvSpPr>
        <p:spPr bwMode="auto">
          <a:xfrm flipH="1">
            <a:off x="0" y="3886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272" name="Rectangle 104"/>
          <p:cNvSpPr>
            <a:spLocks noChangeArrowheads="1"/>
          </p:cNvSpPr>
          <p:nvPr/>
        </p:nvSpPr>
        <p:spPr bwMode="auto">
          <a:xfrm>
            <a:off x="0" y="0"/>
            <a:ext cx="7702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（三）、定义在有限区间上的函数的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傅里叶展开</a:t>
            </a:r>
          </a:p>
        </p:txBody>
      </p:sp>
      <p:sp>
        <p:nvSpPr>
          <p:cNvPr id="135275" name="Rectangle 107"/>
          <p:cNvSpPr>
            <a:spLocks noChangeArrowheads="1"/>
          </p:cNvSpPr>
          <p:nvPr/>
        </p:nvSpPr>
        <p:spPr bwMode="auto">
          <a:xfrm>
            <a:off x="0" y="685800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定义在有限区间上的函数，如在</a:t>
            </a:r>
            <a:r>
              <a:rPr lang="en-US" altLang="zh-CN" sz="2800" b="1" i="1">
                <a:latin typeface="Book Antiqua" panose="02040602050305030304" pitchFamily="18" charset="0"/>
              </a:rPr>
              <a:t>(0.l)</a:t>
            </a:r>
            <a:r>
              <a:rPr lang="zh-CN" altLang="zh-CN" sz="2800" b="1">
                <a:latin typeface="Book Antiqua" panose="02040602050305030304" pitchFamily="18" charset="0"/>
              </a:rPr>
              <a:t>上的</a:t>
            </a:r>
            <a:r>
              <a:rPr lang="en-US" altLang="zh-CN" sz="2800" b="1" i="1">
                <a:latin typeface="Book Antiqua" panose="02040602050305030304" pitchFamily="18" charset="0"/>
              </a:rPr>
              <a:t>f(x)</a:t>
            </a:r>
            <a:r>
              <a:rPr lang="zh-CN" altLang="en-US" sz="2800" b="1" i="1">
                <a:latin typeface="Book Antiqua" panose="02040602050305030304" pitchFamily="18" charset="0"/>
              </a:rPr>
              <a:t>，</a:t>
            </a:r>
            <a:r>
              <a:rPr lang="zh-CN" altLang="en-US" sz="2800" b="1">
                <a:latin typeface="Book Antiqua" panose="02040602050305030304" pitchFamily="18" charset="0"/>
              </a:rPr>
              <a:t>使延拓成为</a:t>
            </a:r>
            <a:r>
              <a:rPr lang="en-US" altLang="zh-CN" sz="2800" b="1" i="1">
                <a:latin typeface="Book Antiqua" panose="02040602050305030304" pitchFamily="18" charset="0"/>
              </a:rPr>
              <a:t>g(x)</a:t>
            </a:r>
            <a:r>
              <a:rPr lang="zh-CN" altLang="en-US" sz="2800" b="1">
                <a:latin typeface="Book Antiqua" panose="02040602050305030304" pitchFamily="18" charset="0"/>
              </a:rPr>
              <a:t>在</a:t>
            </a:r>
            <a:r>
              <a:rPr lang="en-US" altLang="zh-CN" sz="2800" b="1">
                <a:latin typeface="Book Antiqua" panose="02040602050305030304" pitchFamily="18" charset="0"/>
              </a:rPr>
              <a:t>(</a:t>
            </a:r>
            <a:r>
              <a:rPr lang="en-US" altLang="zh-CN" sz="2800" b="1" i="1">
                <a:latin typeface="Book Antiqua" panose="02040602050305030304" pitchFamily="18" charset="0"/>
              </a:rPr>
              <a:t>0,l)</a:t>
            </a:r>
            <a:r>
              <a:rPr lang="zh-CN" altLang="zh-CN" sz="2800" b="1">
                <a:latin typeface="Book Antiqua" panose="02040602050305030304" pitchFamily="18" charset="0"/>
              </a:rPr>
              <a:t>上有</a:t>
            </a:r>
            <a:r>
              <a:rPr lang="en-US" altLang="zh-CN" sz="2800" b="1" i="1">
                <a:latin typeface="Book Antiqua" panose="02040602050305030304" pitchFamily="18" charset="0"/>
              </a:rPr>
              <a:t>g(x)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f(x)</a:t>
            </a:r>
            <a:r>
              <a:rPr lang="en-US" altLang="zh-CN" sz="2800" b="1">
                <a:latin typeface="Book Antiqua" panose="02040602050305030304" pitchFamily="18" charset="0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傅里叶展开</a:t>
            </a:r>
          </a:p>
        </p:txBody>
      </p:sp>
      <p:sp>
        <p:nvSpPr>
          <p:cNvPr id="135276" name="Rectangle 108"/>
          <p:cNvSpPr>
            <a:spLocks noChangeArrowheads="1"/>
          </p:cNvSpPr>
          <p:nvPr/>
        </p:nvSpPr>
        <p:spPr bwMode="auto">
          <a:xfrm>
            <a:off x="0" y="17526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但要根据具体情况进行偶延拓，或奇延拓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265216" name="Object 3072"/>
          <p:cNvGraphicFramePr>
            <a:graphicFrameLocks noChangeAspect="1"/>
          </p:cNvGraphicFramePr>
          <p:nvPr/>
        </p:nvGraphicFramePr>
        <p:xfrm>
          <a:off x="609600" y="2438400"/>
          <a:ext cx="28194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8" name="公式" r:id="rId3" imgW="937366" imgH="167561" progId="Equation.3">
                  <p:embed/>
                </p:oleObj>
              </mc:Choice>
              <mc:Fallback>
                <p:oleObj name="公式" r:id="rId3" imgW="937366" imgH="167561" progId="Equation.3">
                  <p:embed/>
                  <p:pic>
                    <p:nvPicPr>
                      <p:cNvPr id="0" name="Object 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38400"/>
                        <a:ext cx="28194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79" name="Rectangle 111"/>
          <p:cNvSpPr>
            <a:spLocks noChangeArrowheads="1"/>
          </p:cNvSpPr>
          <p:nvPr/>
        </p:nvSpPr>
        <p:spPr bwMode="auto">
          <a:xfrm>
            <a:off x="4724400" y="2438400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进行奇延拓成奇周期函数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35280" name="Rectangle 112"/>
          <p:cNvSpPr>
            <a:spLocks noChangeArrowheads="1"/>
          </p:cNvSpPr>
          <p:nvPr/>
        </p:nvSpPr>
        <p:spPr bwMode="auto">
          <a:xfrm>
            <a:off x="4800600" y="3200400"/>
            <a:ext cx="434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进行偶延拓成偶周期函数</a:t>
            </a:r>
          </a:p>
        </p:txBody>
      </p:sp>
      <p:graphicFrame>
        <p:nvGraphicFramePr>
          <p:cNvPr id="265217" name="Object 3073"/>
          <p:cNvGraphicFramePr>
            <a:graphicFrameLocks noChangeAspect="1"/>
          </p:cNvGraphicFramePr>
          <p:nvPr/>
        </p:nvGraphicFramePr>
        <p:xfrm>
          <a:off x="576263" y="3276600"/>
          <a:ext cx="30384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9" name="公式" r:id="rId5" imgW="1013495" imgH="167561" progId="Equation.3">
                  <p:embed/>
                </p:oleObj>
              </mc:Choice>
              <mc:Fallback>
                <p:oleObj name="公式" r:id="rId5" imgW="1013495" imgH="167561" progId="Equation.3">
                  <p:embed/>
                  <p:pic>
                    <p:nvPicPr>
                      <p:cNvPr id="0" name="Object 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3276600"/>
                        <a:ext cx="30384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82" name="Rectangle 114"/>
          <p:cNvSpPr>
            <a:spLocks noChangeArrowheads="1"/>
          </p:cNvSpPr>
          <p:nvPr/>
        </p:nvSpPr>
        <p:spPr bwMode="auto">
          <a:xfrm>
            <a:off x="228600" y="4114800"/>
            <a:ext cx="520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（四）、复数形式的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傅里叶级数</a:t>
            </a:r>
          </a:p>
        </p:txBody>
      </p:sp>
      <p:graphicFrame>
        <p:nvGraphicFramePr>
          <p:cNvPr id="265218" name="Object 3074"/>
          <p:cNvGraphicFramePr>
            <a:graphicFrameLocks noChangeAspect="1"/>
          </p:cNvGraphicFramePr>
          <p:nvPr/>
        </p:nvGraphicFramePr>
        <p:xfrm>
          <a:off x="457200" y="4572000"/>
          <a:ext cx="7975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40" name="公式" r:id="rId7" imgW="2514813" imgH="289733" progId="Equation.3">
                  <p:embed/>
                </p:oleObj>
              </mc:Choice>
              <mc:Fallback>
                <p:oleObj name="公式" r:id="rId7" imgW="2514813" imgH="289733" progId="Equation.3">
                  <p:embed/>
                  <p:pic>
                    <p:nvPicPr>
                      <p:cNvPr id="0" name="Object 3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572000"/>
                        <a:ext cx="7975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657725"/>
            <a:ext cx="1584325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矩形 2"/>
          <p:cNvSpPr>
            <a:spLocks noChangeArrowheads="1"/>
          </p:cNvSpPr>
          <p:nvPr/>
        </p:nvSpPr>
        <p:spPr bwMode="auto">
          <a:xfrm>
            <a:off x="2916238" y="5229225"/>
            <a:ext cx="53641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Laurent Schwartz,1950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年因分布论获得菲尔兹奖</a:t>
            </a:r>
          </a:p>
        </p:txBody>
      </p:sp>
      <p:sp>
        <p:nvSpPr>
          <p:cNvPr id="78852" name="矩形 3"/>
          <p:cNvSpPr>
            <a:spLocks noChangeArrowheads="1"/>
          </p:cNvSpPr>
          <p:nvPr/>
        </p:nvSpPr>
        <p:spPr bwMode="auto">
          <a:xfrm>
            <a:off x="539750" y="115888"/>
            <a:ext cx="43037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广义函数：函数的极限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885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346200"/>
            <a:ext cx="6937375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矩形 5"/>
          <p:cNvSpPr>
            <a:spLocks noChangeArrowheads="1"/>
          </p:cNvSpPr>
          <p:nvPr/>
        </p:nvSpPr>
        <p:spPr bwMode="auto">
          <a:xfrm>
            <a:off x="539750" y="815975"/>
            <a:ext cx="59515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泛函分析：函数的函数称为泛函</a:t>
            </a:r>
          </a:p>
        </p:txBody>
      </p:sp>
      <p:pic>
        <p:nvPicPr>
          <p:cNvPr id="78855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995488"/>
            <a:ext cx="33893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矩形 7"/>
          <p:cNvSpPr>
            <a:spLocks noChangeArrowheads="1"/>
          </p:cNvSpPr>
          <p:nvPr/>
        </p:nvSpPr>
        <p:spPr bwMode="auto">
          <a:xfrm>
            <a:off x="2916238" y="4365625"/>
            <a:ext cx="57610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分布论：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distribution theory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ChangeArrowheads="1"/>
          </p:cNvSpPr>
          <p:nvPr/>
        </p:nvSpPr>
        <p:spPr bwMode="auto">
          <a:xfrm>
            <a:off x="323528" y="188640"/>
            <a:ext cx="7600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狄拉克方程：“人类开过的最重的根号”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7"/>
          <p:cNvSpPr>
            <a:spLocks noChangeArrowheads="1"/>
          </p:cNvSpPr>
          <p:nvPr/>
        </p:nvSpPr>
        <p:spPr bwMode="auto">
          <a:xfrm>
            <a:off x="467544" y="773415"/>
            <a:ext cx="2244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薛定谔方程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150231"/>
              </p:ext>
            </p:extLst>
          </p:nvPr>
        </p:nvGraphicFramePr>
        <p:xfrm>
          <a:off x="4456584" y="1391280"/>
          <a:ext cx="3566182" cy="105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5" name="Equation" r:id="rId3" imgW="1422360" imgH="419040" progId="Equation.DSMT4">
                  <p:embed/>
                </p:oleObj>
              </mc:Choice>
              <mc:Fallback>
                <p:oleObj name="Equation" r:id="rId3" imgW="14223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56584" y="1391280"/>
                        <a:ext cx="3566182" cy="105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7"/>
          <p:cNvSpPr>
            <a:spLocks noChangeArrowheads="1"/>
          </p:cNvSpPr>
          <p:nvPr/>
        </p:nvSpPr>
        <p:spPr bwMode="auto">
          <a:xfrm>
            <a:off x="467543" y="2708920"/>
            <a:ext cx="14205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相对论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743094"/>
              </p:ext>
            </p:extLst>
          </p:nvPr>
        </p:nvGraphicFramePr>
        <p:xfrm>
          <a:off x="2373003" y="2595352"/>
          <a:ext cx="3321446" cy="811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6" name="Equation" r:id="rId5" imgW="1143000" imgH="279360" progId="Equation.DSMT4">
                  <p:embed/>
                </p:oleObj>
              </mc:Choice>
              <mc:Fallback>
                <p:oleObj name="Equation" r:id="rId5" imgW="1143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3003" y="2595352"/>
                        <a:ext cx="3321446" cy="811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467543" y="3708584"/>
            <a:ext cx="2656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根号怎么办？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051758"/>
              </p:ext>
            </p:extLst>
          </p:nvPr>
        </p:nvGraphicFramePr>
        <p:xfrm>
          <a:off x="384175" y="4368800"/>
          <a:ext cx="833913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7" name="Equation" r:id="rId7" imgW="2869920" imgH="279360" progId="Equation.DSMT4">
                  <p:embed/>
                </p:oleObj>
              </mc:Choice>
              <mc:Fallback>
                <p:oleObj name="Equation" r:id="rId7" imgW="2869920" imgH="27936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175" y="4368800"/>
                        <a:ext cx="8339138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776352"/>
              </p:ext>
            </p:extLst>
          </p:nvPr>
        </p:nvGraphicFramePr>
        <p:xfrm>
          <a:off x="1418122" y="1383044"/>
          <a:ext cx="190976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8" name="Equation" r:id="rId9" imgW="761760" imgH="419040" progId="Equation.DSMT4">
                  <p:embed/>
                </p:oleObj>
              </mc:Choice>
              <mc:Fallback>
                <p:oleObj name="Equation" r:id="rId9" imgW="76176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8122" y="1383044"/>
                        <a:ext cx="1909762" cy="105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4215"/>
              </p:ext>
            </p:extLst>
          </p:nvPr>
        </p:nvGraphicFramePr>
        <p:xfrm>
          <a:off x="1173477" y="5218990"/>
          <a:ext cx="2128789" cy="1236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9" name="Equation" r:id="rId11" imgW="393480" imgH="228600" progId="Equation.DSMT4">
                  <p:embed/>
                </p:oleObj>
              </mc:Choice>
              <mc:Fallback>
                <p:oleObj name="Equation" r:id="rId11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73477" y="5218990"/>
                        <a:ext cx="2128789" cy="1236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4283968" y="5648332"/>
            <a:ext cx="34804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不存在这样的数！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97201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706843"/>
              </p:ext>
            </p:extLst>
          </p:nvPr>
        </p:nvGraphicFramePr>
        <p:xfrm>
          <a:off x="341313" y="333375"/>
          <a:ext cx="833913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3" name="Equation" r:id="rId3" imgW="2869920" imgH="279360" progId="Equation.DSMT4">
                  <p:embed/>
                </p:oleObj>
              </mc:Choice>
              <mc:Fallback>
                <p:oleObj name="Equation" r:id="rId3" imgW="2869920" imgH="27936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313" y="333375"/>
                        <a:ext cx="8339137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679076"/>
              </p:ext>
            </p:extLst>
          </p:nvPr>
        </p:nvGraphicFramePr>
        <p:xfrm>
          <a:off x="593725" y="1404938"/>
          <a:ext cx="1187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4" name="Equation" r:id="rId5" imgW="419040" imgH="241200" progId="Equation.DSMT4">
                  <p:embed/>
                </p:oleObj>
              </mc:Choice>
              <mc:Fallback>
                <p:oleObj name="Equation" r:id="rId5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725" y="1404938"/>
                        <a:ext cx="11874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376823"/>
              </p:ext>
            </p:extLst>
          </p:nvPr>
        </p:nvGraphicFramePr>
        <p:xfrm>
          <a:off x="467544" y="2824917"/>
          <a:ext cx="493886" cy="68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5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7544" y="2824917"/>
                        <a:ext cx="493886" cy="683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87624" y="2833812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不是数，那它到底是啥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1647" y="3754890"/>
            <a:ext cx="473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</a:t>
            </a:r>
            <a:endParaRPr lang="zh-CN" altLang="en-US" dirty="0"/>
          </a:p>
        </p:txBody>
      </p:sp>
      <p:sp>
        <p:nvSpPr>
          <p:cNvPr id="7" name="乘号 6"/>
          <p:cNvSpPr/>
          <p:nvPr/>
        </p:nvSpPr>
        <p:spPr bwMode="auto">
          <a:xfrm>
            <a:off x="1139719" y="3794083"/>
            <a:ext cx="504056" cy="576064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816" y="3508759"/>
            <a:ext cx="941111" cy="138970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>
            <a:off x="4139952" y="3900739"/>
            <a:ext cx="864096" cy="2930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74848" y="3638240"/>
            <a:ext cx="1745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矩阵？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034565"/>
              </p:ext>
            </p:extLst>
          </p:nvPr>
        </p:nvGraphicFramePr>
        <p:xfrm>
          <a:off x="645833" y="5373216"/>
          <a:ext cx="493886" cy="68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6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5833" y="5373216"/>
                        <a:ext cx="493886" cy="683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134640" y="5380186"/>
            <a:ext cx="2825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N×N</a:t>
            </a:r>
            <a:r>
              <a:rPr lang="zh-CN" altLang="en-US" dirty="0" smtClean="0"/>
              <a:t>的矩阵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580112" y="5373216"/>
            <a:ext cx="232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≥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 bwMode="auto">
          <a:xfrm>
            <a:off x="1391747" y="5589240"/>
            <a:ext cx="587965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4821129" y="5589240"/>
            <a:ext cx="587965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270463"/>
              </p:ext>
            </p:extLst>
          </p:nvPr>
        </p:nvGraphicFramePr>
        <p:xfrm>
          <a:off x="2818143" y="1387888"/>
          <a:ext cx="39227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7" name="Equation" r:id="rId12" imgW="1384200" imgH="241200" progId="Equation.DSMT4">
                  <p:embed/>
                </p:oleObj>
              </mc:Choice>
              <mc:Fallback>
                <p:oleObj name="Equation" r:id="rId12" imgW="1384200" imgH="2412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8143" y="1387888"/>
                        <a:ext cx="39227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41385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819219"/>
              </p:ext>
            </p:extLst>
          </p:nvPr>
        </p:nvGraphicFramePr>
        <p:xfrm>
          <a:off x="341313" y="260350"/>
          <a:ext cx="833913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60" name="Equation" r:id="rId3" imgW="2869920" imgH="279360" progId="Equation.DSMT4">
                  <p:embed/>
                </p:oleObj>
              </mc:Choice>
              <mc:Fallback>
                <p:oleObj name="Equation" r:id="rId3" imgW="2869920" imgH="27936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313" y="260350"/>
                        <a:ext cx="8339137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70121"/>
              </p:ext>
            </p:extLst>
          </p:nvPr>
        </p:nvGraphicFramePr>
        <p:xfrm>
          <a:off x="705646" y="1628800"/>
          <a:ext cx="11874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61" name="Equation" r:id="rId5" imgW="419040" imgH="241200" progId="Equation.DSMT4">
                  <p:embed/>
                </p:oleObj>
              </mc:Choice>
              <mc:Fallback>
                <p:oleObj name="Equation" r:id="rId5" imgW="419040" imgH="2412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646" y="1628800"/>
                        <a:ext cx="11874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646301"/>
              </p:ext>
            </p:extLst>
          </p:nvPr>
        </p:nvGraphicFramePr>
        <p:xfrm>
          <a:off x="3092099" y="1628800"/>
          <a:ext cx="39227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62" name="Equation" r:id="rId7" imgW="1384200" imgH="241200" progId="Equation.DSMT4">
                  <p:embed/>
                </p:oleObj>
              </mc:Choice>
              <mc:Fallback>
                <p:oleObj name="Equation" r:id="rId7" imgW="1384200" imgH="241200" progId="Equation.DSMT4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92099" y="1628800"/>
                        <a:ext cx="39227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41313" y="3284984"/>
            <a:ext cx="732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若</a:t>
            </a:r>
            <a:r>
              <a:rPr lang="el-GR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zh-CN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为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2×2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矩阵，最多只有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个</a:t>
            </a:r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zh-CN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0" y="3976311"/>
            <a:ext cx="2618078" cy="7021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659" y="3976311"/>
            <a:ext cx="2255276" cy="714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9573" y="3976311"/>
            <a:ext cx="2561515" cy="71484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1313" y="4821580"/>
            <a:ext cx="191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泡利矩阵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79290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552572"/>
              </p:ext>
            </p:extLst>
          </p:nvPr>
        </p:nvGraphicFramePr>
        <p:xfrm>
          <a:off x="104542" y="2629626"/>
          <a:ext cx="8799978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5" name="Equation" r:id="rId3" imgW="5321160" imgH="914400" progId="Equation.DSMT4">
                  <p:embed/>
                </p:oleObj>
              </mc:Choice>
              <mc:Fallback>
                <p:oleObj name="Equation" r:id="rId3" imgW="5321160" imgH="9144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542" y="2629626"/>
                        <a:ext cx="8799978" cy="1512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221088"/>
            <a:ext cx="3554592" cy="24882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77" y="13042"/>
            <a:ext cx="8888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若</a:t>
            </a:r>
            <a:r>
              <a:rPr lang="el-GR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zh-CN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为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4×4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矩阵，被称为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矩阵，一组最多可以建立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个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矩阵。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9512" y="1151950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泡利矩阵表述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0556" y="2044851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标准表述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39552" y="4245874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构建方法不唯一：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15616" y="54709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</a:rPr>
              <a:t>Clifford</a:t>
            </a:r>
            <a:r>
              <a:rPr lang="zh-CN" altLang="en-US" dirty="0" smtClean="0">
                <a:solidFill>
                  <a:schemeClr val="tx2"/>
                </a:solidFill>
              </a:rPr>
              <a:t>代数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702" y="695381"/>
            <a:ext cx="3836546" cy="913138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927543"/>
              </p:ext>
            </p:extLst>
          </p:nvPr>
        </p:nvGraphicFramePr>
        <p:xfrm>
          <a:off x="3082975" y="679912"/>
          <a:ext cx="2016224" cy="106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6" name="Equation" r:id="rId7" imgW="863280" imgH="457200" progId="Equation.DSMT4">
                  <p:embed/>
                </p:oleObj>
              </mc:Choice>
              <mc:Fallback>
                <p:oleObj name="Equation" r:id="rId7" imgW="863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82975" y="679912"/>
                        <a:ext cx="2016224" cy="1067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94611"/>
              </p:ext>
            </p:extLst>
          </p:nvPr>
        </p:nvGraphicFramePr>
        <p:xfrm>
          <a:off x="3869986" y="1631910"/>
          <a:ext cx="508058" cy="702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7" name="Equation" r:id="rId9" imgW="164880" imgH="228600" progId="Equation.DSMT4">
                  <p:embed/>
                </p:oleObj>
              </mc:Choice>
              <mc:Fallback>
                <p:oleObj name="Equation" r:id="rId9" imgW="164880" imgH="2286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9986" y="1631910"/>
                        <a:ext cx="508058" cy="702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829313"/>
              </p:ext>
            </p:extLst>
          </p:nvPr>
        </p:nvGraphicFramePr>
        <p:xfrm>
          <a:off x="5292336" y="1705450"/>
          <a:ext cx="931934" cy="76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8" name="Equation" r:id="rId11" imgW="291960" imgH="241200" progId="Equation.DSMT4">
                  <p:embed/>
                </p:oleObj>
              </mc:Choice>
              <mc:Fallback>
                <p:oleObj name="Equation" r:id="rId11" imgW="291960" imgH="2412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2336" y="1705450"/>
                        <a:ext cx="931934" cy="76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345338"/>
              </p:ext>
            </p:extLst>
          </p:nvPr>
        </p:nvGraphicFramePr>
        <p:xfrm>
          <a:off x="6497478" y="1812632"/>
          <a:ext cx="2646522" cy="617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49" name="Equation" r:id="rId13" imgW="977760" imgH="228600" progId="Equation.DSMT4">
                  <p:embed/>
                </p:oleObj>
              </mc:Choice>
              <mc:Fallback>
                <p:oleObj name="Equation" r:id="rId13" imgW="977760" imgH="2286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97478" y="1812632"/>
                        <a:ext cx="2646522" cy="617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1292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22394"/>
            <a:ext cx="5185518" cy="36517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520" y="188640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推广到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52446"/>
              </p:ext>
            </p:extLst>
          </p:nvPr>
        </p:nvGraphicFramePr>
        <p:xfrm>
          <a:off x="2483768" y="116632"/>
          <a:ext cx="1710351" cy="750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5" name="Equation" r:id="rId4" imgW="520560" imgH="228600" progId="Equation.DSMT4">
                  <p:embed/>
                </p:oleObj>
              </mc:Choice>
              <mc:Fallback>
                <p:oleObj name="Equation" r:id="rId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116632"/>
                        <a:ext cx="1710351" cy="750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499992" y="210011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r>
              <a:rPr lang="zh-CN" altLang="en-US" dirty="0" smtClean="0"/>
              <a:t>为奇数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36096" y="5373216"/>
            <a:ext cx="419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von Neumann</a:t>
            </a:r>
            <a:r>
              <a:rPr lang="zh-CN" altLang="en-US" dirty="0" smtClean="0"/>
              <a:t>定理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89" y="3284984"/>
            <a:ext cx="1520952" cy="1981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520" y="5373216"/>
            <a:ext cx="2529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Hurwitz</a:t>
            </a:r>
            <a:r>
              <a:rPr lang="zh-CN" altLang="en-US" dirty="0" smtClean="0"/>
              <a:t>定理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 bwMode="auto">
          <a:xfrm>
            <a:off x="3005987" y="5485583"/>
            <a:ext cx="2376264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347864" y="2204864"/>
            <a:ext cx="1152128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75273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260648"/>
            <a:ext cx="7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Dirac</a:t>
            </a:r>
            <a:r>
              <a:rPr lang="zh-CN" altLang="en-US" dirty="0" smtClean="0"/>
              <a:t>在数学上的主要成就和数学思想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7504" y="1417131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Dirac</a:t>
            </a:r>
            <a:r>
              <a:rPr lang="zh-CN" altLang="en-US" dirty="0" smtClean="0"/>
              <a:t>符号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750541"/>
              </p:ext>
            </p:extLst>
          </p:nvPr>
        </p:nvGraphicFramePr>
        <p:xfrm>
          <a:off x="1950412" y="1276924"/>
          <a:ext cx="291941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0" name="Equation" r:id="rId3" imgW="1028520" imgH="304560" progId="Equation.DSMT4">
                  <p:embed/>
                </p:oleObj>
              </mc:Choice>
              <mc:Fallback>
                <p:oleObj name="Equation" r:id="rId3" imgW="1028520" imgH="304560" progId="Equation.DSMT4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0412" y="1276924"/>
                        <a:ext cx="2919413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 bwMode="auto">
          <a:xfrm>
            <a:off x="5248555" y="1598957"/>
            <a:ext cx="432048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80603" y="1417497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函数空间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9512" y="2852936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Dirac</a:t>
            </a:r>
            <a:r>
              <a:rPr lang="zh-CN" altLang="en-US" dirty="0"/>
              <a:t> </a:t>
            </a:r>
            <a:r>
              <a:rPr lang="el-GR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zh-CN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函数</a:t>
            </a:r>
            <a:endParaRPr lang="zh-CN" altLang="en-US" dirty="0"/>
          </a:p>
        </p:txBody>
      </p:sp>
      <p:graphicFrame>
        <p:nvGraphicFramePr>
          <p:cNvPr id="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127672"/>
              </p:ext>
            </p:extLst>
          </p:nvPr>
        </p:nvGraphicFramePr>
        <p:xfrm>
          <a:off x="2425519" y="2604678"/>
          <a:ext cx="3581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1" name="公式" r:id="rId5" imgW="1127902" imgH="289733" progId="Equation.3">
                  <p:embed/>
                </p:oleObj>
              </mc:Choice>
              <mc:Fallback>
                <p:oleObj name="公式" r:id="rId5" imgW="1127902" imgH="289733" progId="Equation.3">
                  <p:embed/>
                  <p:pic>
                    <p:nvPicPr>
                      <p:cNvPr id="2293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19" y="2604678"/>
                        <a:ext cx="3581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5248555" y="2930562"/>
            <a:ext cx="432048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4236" y="301232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Schwartz</a:t>
            </a:r>
            <a:r>
              <a:rPr lang="zh-CN" altLang="en-US" dirty="0" smtClean="0"/>
              <a:t>分布论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3528" y="3790516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Dirac</a:t>
            </a:r>
            <a:r>
              <a:rPr lang="zh-CN" altLang="en-US" dirty="0"/>
              <a:t>方程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636031"/>
              </p:ext>
            </p:extLst>
          </p:nvPr>
        </p:nvGraphicFramePr>
        <p:xfrm>
          <a:off x="157808" y="4305302"/>
          <a:ext cx="833913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2" name="Equation" r:id="rId7" imgW="2869920" imgH="279360" progId="Equation.DSMT4">
                  <p:embed/>
                </p:oleObj>
              </mc:Choice>
              <mc:Fallback>
                <p:oleObj name="Equation" r:id="rId7" imgW="2869920" imgH="27936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808" y="4305302"/>
                        <a:ext cx="8339137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/>
        </p:nvSpPr>
        <p:spPr bwMode="auto">
          <a:xfrm>
            <a:off x="5254718" y="4002868"/>
            <a:ext cx="432048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96136" y="3854496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Clifford</a:t>
            </a:r>
            <a:r>
              <a:rPr lang="zh-CN" altLang="en-US" dirty="0" smtClean="0"/>
              <a:t>代数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87624" y="5691718"/>
            <a:ext cx="7155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2"/>
                </a:solidFill>
                <a:latin typeface="PingFang SC"/>
              </a:rPr>
              <a:t>Dirac</a:t>
            </a:r>
            <a:r>
              <a:rPr lang="zh-CN" altLang="en-US" b="1" dirty="0" smtClean="0">
                <a:solidFill>
                  <a:schemeClr val="tx2"/>
                </a:solidFill>
                <a:latin typeface="PingFang SC"/>
              </a:rPr>
              <a:t>：物理学</a:t>
            </a:r>
            <a:r>
              <a:rPr lang="zh-CN" altLang="en-US" b="1" dirty="0">
                <a:solidFill>
                  <a:schemeClr val="tx2"/>
                </a:solidFill>
                <a:latin typeface="PingFang SC"/>
              </a:rPr>
              <a:t>定律必须具有数学</a:t>
            </a:r>
            <a:r>
              <a:rPr lang="zh-CN" altLang="en-US" b="1" dirty="0" smtClean="0">
                <a:solidFill>
                  <a:schemeClr val="tx2"/>
                </a:solidFill>
                <a:latin typeface="PingFang SC"/>
              </a:rPr>
              <a:t>美！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78652" y="2466884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广义函数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83293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9358" y="2924944"/>
            <a:ext cx="4724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万物皆数，如果有东西不是数，那就创造一个数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9202" y="5085184"/>
            <a:ext cx="4724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</a:t>
            </a:r>
            <a:r>
              <a:rPr lang="zh-CN" altLang="en-US" dirty="0" smtClean="0"/>
              <a:t>把工具用起来，数学的严谨性交给数学家去处理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26335"/>
            <a:ext cx="9144000" cy="22626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348880"/>
            <a:ext cx="2754633" cy="43204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714283" y="2420888"/>
            <a:ext cx="2764478" cy="1080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61026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5" name="Object 99"/>
          <p:cNvGraphicFramePr>
            <a:graphicFrameLocks noChangeAspect="1"/>
          </p:cNvGraphicFramePr>
          <p:nvPr/>
        </p:nvGraphicFramePr>
        <p:xfrm>
          <a:off x="1250950" y="0"/>
          <a:ext cx="389890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1" name="公式" r:id="rId3" imgW="1081969" imgH="403844" progId="Equation.3">
                  <p:embed/>
                </p:oleObj>
              </mc:Choice>
              <mc:Fallback>
                <p:oleObj name="公式" r:id="rId3" imgW="1081969" imgH="403844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0"/>
                        <a:ext cx="3898900" cy="134937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6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91276"/>
              </p:ext>
            </p:extLst>
          </p:nvPr>
        </p:nvGraphicFramePr>
        <p:xfrm>
          <a:off x="107504" y="1536716"/>
          <a:ext cx="8543999" cy="134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2" name="Equation" r:id="rId5" imgW="2717640" imgH="444240" progId="Equation.DSMT4">
                  <p:embed/>
                </p:oleObj>
              </mc:Choice>
              <mc:Fallback>
                <p:oleObj name="Equation" r:id="rId5" imgW="2717640" imgH="444240" progId="Equation.DSMT4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536716"/>
                        <a:ext cx="8543999" cy="1344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" name="Object 102"/>
          <p:cNvGraphicFramePr>
            <a:graphicFrameLocks noChangeAspect="1"/>
          </p:cNvGraphicFramePr>
          <p:nvPr/>
        </p:nvGraphicFramePr>
        <p:xfrm>
          <a:off x="3657600" y="3124200"/>
          <a:ext cx="14128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3" name="公式" r:id="rId7" imgW="365760" imgH="190469" progId="Equation.3">
                  <p:embed/>
                </p:oleObj>
              </mc:Choice>
              <mc:Fallback>
                <p:oleObj name="公式" r:id="rId7" imgW="365760" imgH="190469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124200"/>
                        <a:ext cx="14128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522352"/>
              </p:ext>
            </p:extLst>
          </p:nvPr>
        </p:nvGraphicFramePr>
        <p:xfrm>
          <a:off x="632450" y="4006866"/>
          <a:ext cx="5495925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4" name="公式" r:id="rId9" imgW="1539169" imgH="380937" progId="Equation.3">
                  <p:embed/>
                </p:oleObj>
              </mc:Choice>
              <mc:Fallback>
                <p:oleObj name="公式" r:id="rId9" imgW="1539169" imgH="380937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50" y="4006866"/>
                        <a:ext cx="5495925" cy="1274763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1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249324"/>
              </p:ext>
            </p:extLst>
          </p:nvPr>
        </p:nvGraphicFramePr>
        <p:xfrm>
          <a:off x="4139952" y="5877400"/>
          <a:ext cx="1722437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5" name="公式" r:id="rId11" imgW="457200" imgH="205740" progId="Equation.3">
                  <p:embed/>
                </p:oleObj>
              </mc:Choice>
              <mc:Fallback>
                <p:oleObj name="公式" r:id="rId11" imgW="457200" imgH="20574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877400"/>
                        <a:ext cx="1722437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1560" y="6021288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）为实函数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5721941" y="116632"/>
            <a:ext cx="18475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Rectangle 1168"/>
          <p:cNvSpPr>
            <a:spLocks noChangeArrowheads="1"/>
          </p:cNvSpPr>
          <p:nvPr/>
        </p:nvSpPr>
        <p:spPr bwMode="auto">
          <a:xfrm>
            <a:off x="3059832" y="116632"/>
            <a:ext cx="3312368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Hilbert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左右箭头 3"/>
          <p:cNvSpPr/>
          <p:nvPr/>
        </p:nvSpPr>
        <p:spPr bwMode="auto">
          <a:xfrm>
            <a:off x="5259461" y="308273"/>
            <a:ext cx="468052" cy="24025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左右箭头 4"/>
          <p:cNvSpPr/>
          <p:nvPr/>
        </p:nvSpPr>
        <p:spPr bwMode="auto">
          <a:xfrm>
            <a:off x="2646882" y="304438"/>
            <a:ext cx="468052" cy="24025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Rectangle 1168"/>
          <p:cNvSpPr>
            <a:spLocks noChangeArrowheads="1"/>
          </p:cNvSpPr>
          <p:nvPr/>
        </p:nvSpPr>
        <p:spPr bwMode="auto">
          <a:xfrm>
            <a:off x="988295" y="156675"/>
            <a:ext cx="18475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向量空间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Rectangle 1168"/>
          <p:cNvSpPr>
            <a:spLocks noChangeArrowheads="1"/>
          </p:cNvSpPr>
          <p:nvPr/>
        </p:nvSpPr>
        <p:spPr bwMode="auto">
          <a:xfrm>
            <a:off x="251520" y="1052736"/>
            <a:ext cx="698477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向量空间：线性空间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欧几里得空间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708651"/>
              </p:ext>
            </p:extLst>
          </p:nvPr>
        </p:nvGraphicFramePr>
        <p:xfrm>
          <a:off x="599044" y="1601680"/>
          <a:ext cx="2047838" cy="116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3" name="Equation" r:id="rId3" imgW="850680" imgH="482400" progId="Equation.DSMT4">
                  <p:embed/>
                </p:oleObj>
              </mc:Choice>
              <mc:Fallback>
                <p:oleObj name="Equation" r:id="rId3" imgW="8506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044" y="1601680"/>
                        <a:ext cx="2047838" cy="1161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68"/>
          <p:cNvSpPr>
            <a:spLocks noChangeArrowheads="1"/>
          </p:cNvSpPr>
          <p:nvPr/>
        </p:nvSpPr>
        <p:spPr bwMode="auto">
          <a:xfrm>
            <a:off x="3851920" y="1956799"/>
            <a:ext cx="1116124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范数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Rectangle 1168"/>
          <p:cNvSpPr>
            <a:spLocks noChangeArrowheads="1"/>
          </p:cNvSpPr>
          <p:nvPr/>
        </p:nvSpPr>
        <p:spPr bwMode="auto">
          <a:xfrm>
            <a:off x="395536" y="3068960"/>
            <a:ext cx="608467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Hilbert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空间：无限维向量空间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Rectangle 1168"/>
          <p:cNvSpPr>
            <a:spLocks noChangeArrowheads="1"/>
          </p:cNvSpPr>
          <p:nvPr/>
        </p:nvSpPr>
        <p:spPr bwMode="auto">
          <a:xfrm>
            <a:off x="344341" y="3931790"/>
            <a:ext cx="2067419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函数空间：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Rectangle 1168"/>
          <p:cNvSpPr>
            <a:spLocks noChangeArrowheads="1"/>
          </p:cNvSpPr>
          <p:nvPr/>
        </p:nvSpPr>
        <p:spPr bwMode="auto">
          <a:xfrm>
            <a:off x="267296" y="5285270"/>
            <a:ext cx="2923372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ea typeface="楷体_GB2312" pitchFamily="49" charset="-122"/>
                <a:cs typeface="Times New Roman" panose="02020603050405020304" pitchFamily="18" charset="0"/>
              </a:rPr>
              <a:t>ρ</a:t>
            </a:r>
            <a:r>
              <a:rPr lang="en-US" altLang="zh-CN" sz="2800" b="1" dirty="0" smtClean="0">
                <a:ea typeface="楷体_GB2312" pitchFamily="49" charset="-122"/>
                <a:cs typeface="Times New Roman" panose="02020603050405020304" pitchFamily="18" charset="0"/>
              </a:rPr>
              <a:t>(x)</a:t>
            </a:r>
            <a:r>
              <a:rPr lang="zh-CN" altLang="en-US" sz="2800" b="1" i="1" dirty="0" smtClean="0">
                <a:ea typeface="楷体_GB2312" pitchFamily="49" charset="-122"/>
                <a:cs typeface="Times New Roman" panose="02020603050405020304" pitchFamily="18" charset="0"/>
              </a:rPr>
              <a:t>为权函数，一般情况</a:t>
            </a:r>
            <a:r>
              <a:rPr lang="en-US" altLang="zh-CN" sz="2800" b="1" dirty="0">
                <a:ea typeface="楷体_GB2312" pitchFamily="49" charset="-122"/>
                <a:cs typeface="Times New Roman" panose="02020603050405020304" pitchFamily="18" charset="0"/>
              </a:rPr>
              <a:t>ρ(x</a:t>
            </a:r>
            <a:r>
              <a:rPr lang="en-US" altLang="zh-CN" sz="2800" b="1" dirty="0" smtClean="0">
                <a:ea typeface="楷体_GB2312" pitchFamily="49" charset="-122"/>
                <a:cs typeface="Times New Roman" panose="02020603050405020304" pitchFamily="18" charset="0"/>
              </a:rPr>
              <a:t>)=1</a:t>
            </a:r>
            <a:endParaRPr lang="zh-CN" altLang="en-US" sz="28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275603"/>
              </p:ext>
            </p:extLst>
          </p:nvPr>
        </p:nvGraphicFramePr>
        <p:xfrm>
          <a:off x="594209" y="4572152"/>
          <a:ext cx="7244658" cy="937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4" name="Equation" r:id="rId5" imgW="2552400" imgH="330120" progId="Equation.DSMT4">
                  <p:embed/>
                </p:oleObj>
              </mc:Choice>
              <mc:Fallback>
                <p:oleObj name="Equation" r:id="rId5" imgW="255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209" y="4572152"/>
                        <a:ext cx="7244658" cy="937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七角星 13"/>
          <p:cNvSpPr/>
          <p:nvPr/>
        </p:nvSpPr>
        <p:spPr bwMode="auto">
          <a:xfrm>
            <a:off x="7985376" y="4925230"/>
            <a:ext cx="360040" cy="360040"/>
          </a:xfrm>
          <a:prstGeom prst="star7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117337"/>
              </p:ext>
            </p:extLst>
          </p:nvPr>
        </p:nvGraphicFramePr>
        <p:xfrm>
          <a:off x="5776589" y="5283932"/>
          <a:ext cx="291941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5" name="Equation" r:id="rId7" imgW="1028520" imgH="304560" progId="Equation.DSMT4">
                  <p:embed/>
                </p:oleObj>
              </mc:Choice>
              <mc:Fallback>
                <p:oleObj name="Equation" r:id="rId7" imgW="1028520" imgH="30456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6589" y="5283932"/>
                        <a:ext cx="2919413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168"/>
          <p:cNvSpPr>
            <a:spLocks noChangeArrowheads="1"/>
          </p:cNvSpPr>
          <p:nvPr/>
        </p:nvSpPr>
        <p:spPr bwMode="auto">
          <a:xfrm>
            <a:off x="2404164" y="3947320"/>
            <a:ext cx="2067419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函数内积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" name="Rectangle 1168"/>
          <p:cNvSpPr>
            <a:spLocks noChangeArrowheads="1"/>
          </p:cNvSpPr>
          <p:nvPr/>
        </p:nvSpPr>
        <p:spPr bwMode="auto">
          <a:xfrm>
            <a:off x="3437873" y="5285270"/>
            <a:ext cx="2067419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函数空间里的算符：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" name="右箭头 19"/>
          <p:cNvSpPr/>
          <p:nvPr/>
        </p:nvSpPr>
        <p:spPr bwMode="auto">
          <a:xfrm rot="16021252">
            <a:off x="7158574" y="4443124"/>
            <a:ext cx="338552" cy="35029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" name="Rectangle 1168"/>
          <p:cNvSpPr>
            <a:spLocks noChangeArrowheads="1"/>
          </p:cNvSpPr>
          <p:nvPr/>
        </p:nvSpPr>
        <p:spPr bwMode="auto">
          <a:xfrm>
            <a:off x="6353828" y="3841036"/>
            <a:ext cx="2067419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狄拉克符号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722" y="1643779"/>
            <a:ext cx="1307674" cy="1569209"/>
          </a:xfrm>
          <a:prstGeom prst="rect">
            <a:avLst/>
          </a:prstGeom>
        </p:spPr>
      </p:pic>
      <p:sp>
        <p:nvSpPr>
          <p:cNvPr id="24" name="Rectangle 1168"/>
          <p:cNvSpPr>
            <a:spLocks noChangeArrowheads="1"/>
          </p:cNvSpPr>
          <p:nvPr/>
        </p:nvSpPr>
        <p:spPr bwMode="auto">
          <a:xfrm>
            <a:off x="6012160" y="3263473"/>
            <a:ext cx="330881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Paul Dirac(1902-1984)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Rectangle 1168"/>
          <p:cNvSpPr>
            <a:spLocks noChangeArrowheads="1"/>
          </p:cNvSpPr>
          <p:nvPr/>
        </p:nvSpPr>
        <p:spPr bwMode="auto">
          <a:xfrm>
            <a:off x="431228" y="6185571"/>
            <a:ext cx="8264774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利用空间的线性将积分转化为形式上的乘法</a:t>
            </a: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92049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1619672" y="188640"/>
            <a:ext cx="482453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函数空间的基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Rectangle 1168"/>
          <p:cNvSpPr>
            <a:spLocks noChangeArrowheads="1"/>
          </p:cNvSpPr>
          <p:nvPr/>
        </p:nvSpPr>
        <p:spPr bwMode="auto">
          <a:xfrm>
            <a:off x="264113" y="1536985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正交性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Rectangle 1168"/>
          <p:cNvSpPr>
            <a:spLocks noChangeArrowheads="1"/>
          </p:cNvSpPr>
          <p:nvPr/>
        </p:nvSpPr>
        <p:spPr bwMode="auto">
          <a:xfrm>
            <a:off x="251520" y="817390"/>
            <a:ext cx="482453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基函数的性质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044794"/>
              </p:ext>
            </p:extLst>
          </p:nvPr>
        </p:nvGraphicFramePr>
        <p:xfrm>
          <a:off x="415925" y="1766888"/>
          <a:ext cx="437832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94" name="Equation" r:id="rId3" imgW="1307880" imgH="482400" progId="Equation.DSMT4">
                  <p:embed/>
                </p:oleObj>
              </mc:Choice>
              <mc:Fallback>
                <p:oleObj name="Equation" r:id="rId3" imgW="13078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" y="1766888"/>
                        <a:ext cx="4378325" cy="161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304433"/>
              </p:ext>
            </p:extLst>
          </p:nvPr>
        </p:nvGraphicFramePr>
        <p:xfrm>
          <a:off x="2667236" y="762931"/>
          <a:ext cx="5937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95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7236" y="762931"/>
                        <a:ext cx="593725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90305"/>
              </p:ext>
            </p:extLst>
          </p:nvPr>
        </p:nvGraphicFramePr>
        <p:xfrm>
          <a:off x="4245294" y="732583"/>
          <a:ext cx="1728192" cy="957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96" name="Equation" r:id="rId7" imgW="825480" imgH="457200" progId="Equation.DSMT4">
                  <p:embed/>
                </p:oleObj>
              </mc:Choice>
              <mc:Fallback>
                <p:oleObj name="Equation" r:id="rId7" imgW="8254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5294" y="732583"/>
                        <a:ext cx="1728192" cy="957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68"/>
          <p:cNvSpPr>
            <a:spLocks noChangeArrowheads="1"/>
          </p:cNvSpPr>
          <p:nvPr/>
        </p:nvSpPr>
        <p:spPr bwMode="auto">
          <a:xfrm>
            <a:off x="383094" y="335411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归一性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042282"/>
              </p:ext>
            </p:extLst>
          </p:nvPr>
        </p:nvGraphicFramePr>
        <p:xfrm>
          <a:off x="383094" y="3900340"/>
          <a:ext cx="7186613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97" name="Equation" r:id="rId9" imgW="2145960" imgH="482400" progId="Equation.DSMT4">
                  <p:embed/>
                </p:oleObj>
              </mc:Choice>
              <mc:Fallback>
                <p:oleObj name="Equation" r:id="rId9" imgW="2145960" imgH="4824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3094" y="3900340"/>
                        <a:ext cx="7186613" cy="161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765069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1619672" y="188640"/>
            <a:ext cx="482453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函数空间的基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Rectangle 1168"/>
          <p:cNvSpPr>
            <a:spLocks noChangeArrowheads="1"/>
          </p:cNvSpPr>
          <p:nvPr/>
        </p:nvSpPr>
        <p:spPr bwMode="auto">
          <a:xfrm>
            <a:off x="396387" y="1520012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基函数的展开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865614"/>
              </p:ext>
            </p:extLst>
          </p:nvPr>
        </p:nvGraphicFramePr>
        <p:xfrm>
          <a:off x="539552" y="2043874"/>
          <a:ext cx="3062464" cy="1119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6" name="Equation" r:id="rId3" imgW="1180800" imgH="431640" progId="Equation.DSMT4">
                  <p:embed/>
                </p:oleObj>
              </mc:Choice>
              <mc:Fallback>
                <p:oleObj name="Equation" r:id="rId3" imgW="1180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043874"/>
                        <a:ext cx="3062464" cy="1119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409150"/>
              </p:ext>
            </p:extLst>
          </p:nvPr>
        </p:nvGraphicFramePr>
        <p:xfrm>
          <a:off x="971600" y="829652"/>
          <a:ext cx="5937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7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600" y="829652"/>
                        <a:ext cx="593725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96387" y="908720"/>
            <a:ext cx="57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若</a:t>
            </a:r>
            <a:endParaRPr lang="zh-CN" altLang="en-US" dirty="0"/>
          </a:p>
        </p:txBody>
      </p:sp>
      <p:sp>
        <p:nvSpPr>
          <p:cNvPr id="7" name="Rectangle 1168"/>
          <p:cNvSpPr>
            <a:spLocks noChangeArrowheads="1"/>
          </p:cNvSpPr>
          <p:nvPr/>
        </p:nvSpPr>
        <p:spPr bwMode="auto">
          <a:xfrm>
            <a:off x="1546812" y="969633"/>
            <a:ext cx="748968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为一组正交归一的基函数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835222"/>
              </p:ext>
            </p:extLst>
          </p:nvPr>
        </p:nvGraphicFramePr>
        <p:xfrm>
          <a:off x="392822" y="3163621"/>
          <a:ext cx="6091237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8" name="Equation" r:id="rId7" imgW="2349360" imgH="1218960" progId="Equation.DSMT4">
                  <p:embed/>
                </p:oleObj>
              </mc:Choice>
              <mc:Fallback>
                <p:oleObj name="Equation" r:id="rId7" imgW="2349360" imgH="121896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822" y="3163621"/>
                        <a:ext cx="6091237" cy="315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607701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226516"/>
              </p:ext>
            </p:extLst>
          </p:nvPr>
        </p:nvGraphicFramePr>
        <p:xfrm>
          <a:off x="213342" y="620688"/>
          <a:ext cx="609123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3" name="Equation" r:id="rId3" imgW="2349360" imgH="1104840" progId="Equation.DSMT4">
                  <p:embed/>
                </p:oleObj>
              </mc:Choice>
              <mc:Fallback>
                <p:oleObj name="Equation" r:id="rId3" imgW="2349360" imgH="11048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42" y="620688"/>
                        <a:ext cx="6091237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168"/>
          <p:cNvSpPr>
            <a:spLocks noChangeArrowheads="1"/>
          </p:cNvSpPr>
          <p:nvPr/>
        </p:nvSpPr>
        <p:spPr bwMode="auto">
          <a:xfrm>
            <a:off x="223536" y="18864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基函数的展开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971600" y="1916832"/>
            <a:ext cx="1872208" cy="8640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11038"/>
              </p:ext>
            </p:extLst>
          </p:nvPr>
        </p:nvGraphicFramePr>
        <p:xfrm>
          <a:off x="376472" y="3626304"/>
          <a:ext cx="3596102" cy="131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4" name="Equation" r:id="rId5" imgW="1180800" imgH="431640" progId="Equation.DSMT4">
                  <p:embed/>
                </p:oleObj>
              </mc:Choice>
              <mc:Fallback>
                <p:oleObj name="Equation" r:id="rId5" imgW="118080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472" y="3626304"/>
                        <a:ext cx="3596102" cy="1314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68"/>
          <p:cNvSpPr>
            <a:spLocks noChangeArrowheads="1"/>
          </p:cNvSpPr>
          <p:nvPr/>
        </p:nvSpPr>
        <p:spPr bwMode="auto">
          <a:xfrm>
            <a:off x="2287201" y="5229200"/>
            <a:ext cx="748968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为一组正交归一的基函数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368991"/>
              </p:ext>
            </p:extLst>
          </p:nvPr>
        </p:nvGraphicFramePr>
        <p:xfrm>
          <a:off x="1556379" y="5235263"/>
          <a:ext cx="5937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5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6379" y="5235263"/>
                        <a:ext cx="593725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15198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223536" y="18864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基函数的完备性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219" y="836712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Parseval</a:t>
            </a:r>
            <a:r>
              <a:rPr lang="zh-CN" altLang="en-US" dirty="0" smtClean="0"/>
              <a:t>方程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79588"/>
              </p:ext>
            </p:extLst>
          </p:nvPr>
        </p:nvGraphicFramePr>
        <p:xfrm>
          <a:off x="223537" y="1406546"/>
          <a:ext cx="3556376" cy="124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9" name="Equation" r:id="rId3" imgW="1231560" imgH="431640" progId="Equation.DSMT4">
                  <p:embed/>
                </p:oleObj>
              </mc:Choice>
              <mc:Fallback>
                <p:oleObj name="Equation" r:id="rId3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537" y="1406546"/>
                        <a:ext cx="3556376" cy="124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3536" y="2932779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对于正交归一的基组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2368" y="3874237"/>
            <a:ext cx="7848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Parseval</a:t>
            </a:r>
            <a:r>
              <a:rPr lang="zh-CN" altLang="en-US" dirty="0" smtClean="0"/>
              <a:t>方程等价于基函数级数存在且收敛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186181"/>
              </p:ext>
            </p:extLst>
          </p:nvPr>
        </p:nvGraphicFramePr>
        <p:xfrm>
          <a:off x="107504" y="4578747"/>
          <a:ext cx="60912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60" name="Equation" r:id="rId5" imgW="2349360" imgH="228600" progId="Equation.DSMT4">
                  <p:embed/>
                </p:oleObj>
              </mc:Choice>
              <mc:Fallback>
                <p:oleObj name="Equation" r:id="rId5" imgW="234936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4578747"/>
                        <a:ext cx="60912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055545"/>
              </p:ext>
            </p:extLst>
          </p:nvPr>
        </p:nvGraphicFramePr>
        <p:xfrm>
          <a:off x="873757" y="5080399"/>
          <a:ext cx="3596102" cy="131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61" name="Equation" r:id="rId7" imgW="1180800" imgH="431640" progId="Equation.DSMT4">
                  <p:embed/>
                </p:oleObj>
              </mc:Choice>
              <mc:Fallback>
                <p:oleObj name="Equation" r:id="rId7" imgW="1180800" imgH="4316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3757" y="5080399"/>
                        <a:ext cx="3596102" cy="1314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左右箭头 9"/>
          <p:cNvSpPr/>
          <p:nvPr/>
        </p:nvSpPr>
        <p:spPr bwMode="auto">
          <a:xfrm>
            <a:off x="4728718" y="5340185"/>
            <a:ext cx="864096" cy="36004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49195"/>
              </p:ext>
            </p:extLst>
          </p:nvPr>
        </p:nvGraphicFramePr>
        <p:xfrm>
          <a:off x="5601576" y="4945667"/>
          <a:ext cx="3556376" cy="124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62" name="Equation" r:id="rId9" imgW="1231560" imgH="431640" progId="Equation.DSMT4">
                  <p:embed/>
                </p:oleObj>
              </mc:Choice>
              <mc:Fallback>
                <p:oleObj name="Equation" r:id="rId9" imgW="123156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1576" y="4945667"/>
                        <a:ext cx="3556376" cy="124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102079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74170" y="878967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正交性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1168"/>
          <p:cNvSpPr>
            <a:spLocks noChangeArrowheads="1"/>
          </p:cNvSpPr>
          <p:nvPr/>
        </p:nvSpPr>
        <p:spPr bwMode="auto">
          <a:xfrm>
            <a:off x="2162" y="4077072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完备性：</a:t>
            </a:r>
            <a:r>
              <a:rPr lang="en-US" altLang="zh-CN" sz="2800" b="1" dirty="0" err="1" smtClean="0">
                <a:latin typeface="楷体_GB2312" pitchFamily="49" charset="-122"/>
                <a:ea typeface="楷体_GB2312" pitchFamily="49" charset="-122"/>
              </a:rPr>
              <a:t>Parseval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方程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318941"/>
              </p:ext>
            </p:extLst>
          </p:nvPr>
        </p:nvGraphicFramePr>
        <p:xfrm>
          <a:off x="303213" y="4708525"/>
          <a:ext cx="46672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7" name="Equation" r:id="rId3" imgW="1993680" imgH="431640" progId="Equation.DSMT4">
                  <p:embed/>
                </p:oleObj>
              </mc:Choice>
              <mc:Fallback>
                <p:oleObj name="Equation" r:id="rId3" imgW="199368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3" y="4708525"/>
                        <a:ext cx="4667250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68"/>
          <p:cNvSpPr>
            <a:spLocks noChangeArrowheads="1"/>
          </p:cNvSpPr>
          <p:nvPr/>
        </p:nvSpPr>
        <p:spPr bwMode="auto">
          <a:xfrm>
            <a:off x="5538536" y="118844"/>
            <a:ext cx="18475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函数空间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Rectangle 1168"/>
          <p:cNvSpPr>
            <a:spLocks noChangeArrowheads="1"/>
          </p:cNvSpPr>
          <p:nvPr/>
        </p:nvSpPr>
        <p:spPr bwMode="auto">
          <a:xfrm>
            <a:off x="2876427" y="118844"/>
            <a:ext cx="3312368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Hilbert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左右箭头 2"/>
          <p:cNvSpPr/>
          <p:nvPr/>
        </p:nvSpPr>
        <p:spPr bwMode="auto">
          <a:xfrm>
            <a:off x="5076056" y="310485"/>
            <a:ext cx="468052" cy="24025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左右箭头 9"/>
          <p:cNvSpPr/>
          <p:nvPr/>
        </p:nvSpPr>
        <p:spPr bwMode="auto">
          <a:xfrm>
            <a:off x="2463477" y="306650"/>
            <a:ext cx="468052" cy="240254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Rectangle 1168"/>
          <p:cNvSpPr>
            <a:spLocks noChangeArrowheads="1"/>
          </p:cNvSpPr>
          <p:nvPr/>
        </p:nvSpPr>
        <p:spPr bwMode="auto">
          <a:xfrm>
            <a:off x="804890" y="158887"/>
            <a:ext cx="18475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向量空间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65859"/>
              </p:ext>
            </p:extLst>
          </p:nvPr>
        </p:nvGraphicFramePr>
        <p:xfrm>
          <a:off x="323528" y="1433382"/>
          <a:ext cx="639127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8" name="Equation" r:id="rId5" imgW="2730240" imgH="457200" progId="Equation.DSMT4">
                  <p:embed/>
                </p:oleObj>
              </mc:Choice>
              <mc:Fallback>
                <p:oleObj name="Equation" r:id="rId5" imgW="2730240" imgH="4572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1433382"/>
                        <a:ext cx="6391275" cy="1071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68"/>
          <p:cNvSpPr>
            <a:spLocks noChangeArrowheads="1"/>
          </p:cNvSpPr>
          <p:nvPr/>
        </p:nvSpPr>
        <p:spPr bwMode="auto">
          <a:xfrm>
            <a:off x="151498" y="2535497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归一性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131499"/>
              </p:ext>
            </p:extLst>
          </p:nvPr>
        </p:nvGraphicFramePr>
        <p:xfrm>
          <a:off x="367704" y="3025416"/>
          <a:ext cx="7997826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9" name="Equation" r:id="rId7" imgW="3416040" imgH="457200" progId="Equation.DSMT4">
                  <p:embed/>
                </p:oleObj>
              </mc:Choice>
              <mc:Fallback>
                <p:oleObj name="Equation" r:id="rId7" imgW="3416040" imgH="4572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7704" y="3025416"/>
                        <a:ext cx="7997826" cy="1071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1507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323528" y="18864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完备性的证明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090233"/>
              </p:ext>
            </p:extLst>
          </p:nvPr>
        </p:nvGraphicFramePr>
        <p:xfrm>
          <a:off x="5724128" y="168253"/>
          <a:ext cx="3168352" cy="1096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0" name="Equation" r:id="rId3" imgW="1081969" imgH="403844" progId="Equation.DSMT4">
                  <p:embed/>
                </p:oleObj>
              </mc:Choice>
              <mc:Fallback>
                <p:oleObj name="Equation" r:id="rId3" imgW="1081969" imgH="403844" progId="Equation.DSMT4">
                  <p:embed/>
                  <p:pic>
                    <p:nvPicPr>
                      <p:cNvPr id="4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68253"/>
                        <a:ext cx="3168352" cy="109653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921208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404664"/>
            <a:ext cx="16286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幂级数：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95536" y="1484784"/>
            <a:ext cx="162865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基函数：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547848"/>
              </p:ext>
            </p:extLst>
          </p:nvPr>
        </p:nvGraphicFramePr>
        <p:xfrm>
          <a:off x="2339752" y="1484784"/>
          <a:ext cx="1512168" cy="668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0" name="Equation" r:id="rId3" imgW="545760" imgH="241200" progId="Equation.DSMT4">
                  <p:embed/>
                </p:oleObj>
              </mc:Choice>
              <mc:Fallback>
                <p:oleObj name="Equation" r:id="rId3" imgW="545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752" y="1484784"/>
                        <a:ext cx="1512168" cy="668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856919"/>
              </p:ext>
            </p:extLst>
          </p:nvPr>
        </p:nvGraphicFramePr>
        <p:xfrm>
          <a:off x="395536" y="2582098"/>
          <a:ext cx="6192688" cy="59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1" name="Equation" r:id="rId5" imgW="2514600" imgH="241200" progId="Equation.DSMT4">
                  <p:embed/>
                </p:oleObj>
              </mc:Choice>
              <mc:Fallback>
                <p:oleObj name="Equation" r:id="rId5" imgW="2514600" imgH="2412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2582098"/>
                        <a:ext cx="6192688" cy="59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916924"/>
              </p:ext>
            </p:extLst>
          </p:nvPr>
        </p:nvGraphicFramePr>
        <p:xfrm>
          <a:off x="6557207" y="2324238"/>
          <a:ext cx="1599952" cy="110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2" name="公式" r:id="rId7" imgW="746831" imgH="396209" progId="Equation.3">
                  <p:embed/>
                </p:oleObj>
              </mc:Choice>
              <mc:Fallback>
                <p:oleObj name="公式" r:id="rId7" imgW="746831" imgH="396209" progId="Equation.3">
                  <p:embed/>
                  <p:pic>
                    <p:nvPicPr>
                      <p:cNvPr id="9" name="Object 1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7207" y="2324238"/>
                        <a:ext cx="1599952" cy="110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89430" y="367956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泰</a:t>
            </a:r>
            <a:r>
              <a:rPr lang="zh-CN" altLang="en-US" dirty="0"/>
              <a:t>勒</a:t>
            </a:r>
            <a:r>
              <a:rPr lang="zh-CN" altLang="en-US" dirty="0" smtClean="0"/>
              <a:t>级数</a:t>
            </a:r>
            <a:endParaRPr lang="zh-CN" altLang="en-US" dirty="0"/>
          </a:p>
        </p:txBody>
      </p:sp>
      <p:graphicFrame>
        <p:nvGraphicFramePr>
          <p:cNvPr id="9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912192"/>
              </p:ext>
            </p:extLst>
          </p:nvPr>
        </p:nvGraphicFramePr>
        <p:xfrm>
          <a:off x="611560" y="4514263"/>
          <a:ext cx="5560053" cy="100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3" name="公式" r:id="rId9" imgW="2232837" imgH="380937" progId="Equation.3">
                  <p:embed/>
                </p:oleObj>
              </mc:Choice>
              <mc:Fallback>
                <p:oleObj name="公式" r:id="rId9" imgW="2232837" imgH="380937" progId="Equation.3">
                  <p:embed/>
                  <p:pic>
                    <p:nvPicPr>
                      <p:cNvPr id="7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514263"/>
                        <a:ext cx="5560053" cy="1002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08016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323528" y="18864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完备性的证明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944042"/>
              </p:ext>
            </p:extLst>
          </p:nvPr>
        </p:nvGraphicFramePr>
        <p:xfrm>
          <a:off x="323528" y="823937"/>
          <a:ext cx="7939088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77" name="Equation" r:id="rId3" imgW="3390840" imgH="787320" progId="Equation.DSMT4">
                  <p:embed/>
                </p:oleObj>
              </mc:Choice>
              <mc:Fallback>
                <p:oleObj name="Equation" r:id="rId3" imgW="3390840" imgH="7873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823937"/>
                        <a:ext cx="7939088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903301"/>
              </p:ext>
            </p:extLst>
          </p:nvPr>
        </p:nvGraphicFramePr>
        <p:xfrm>
          <a:off x="5724128" y="168253"/>
          <a:ext cx="3168352" cy="1096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78" name="Equation" r:id="rId5" imgW="1081969" imgH="403844" progId="Equation.DSMT4">
                  <p:embed/>
                </p:oleObj>
              </mc:Choice>
              <mc:Fallback>
                <p:oleObj name="Equation" r:id="rId5" imgW="1081969" imgH="403844" progId="Equation.DSMT4">
                  <p:embed/>
                  <p:pic>
                    <p:nvPicPr>
                      <p:cNvPr id="9315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68253"/>
                        <a:ext cx="3168352" cy="109653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207355"/>
              </p:ext>
            </p:extLst>
          </p:nvPr>
        </p:nvGraphicFramePr>
        <p:xfrm>
          <a:off x="136964" y="3482418"/>
          <a:ext cx="8056563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79" name="Equation" r:id="rId7" imgW="3441600" imgH="888840" progId="Equation.DSMT4">
                  <p:embed/>
                </p:oleObj>
              </mc:Choice>
              <mc:Fallback>
                <p:oleObj name="Equation" r:id="rId7" imgW="3441600" imgH="8888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964" y="3482418"/>
                        <a:ext cx="8056563" cy="208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68"/>
          <p:cNvSpPr>
            <a:spLocks noChangeArrowheads="1"/>
          </p:cNvSpPr>
          <p:nvPr/>
        </p:nvSpPr>
        <p:spPr bwMode="auto">
          <a:xfrm>
            <a:off x="155282" y="2924944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为实函数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154171"/>
              </p:ext>
            </p:extLst>
          </p:nvPr>
        </p:nvGraphicFramePr>
        <p:xfrm>
          <a:off x="3707904" y="5373216"/>
          <a:ext cx="4811835" cy="121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0" name="Equation" r:id="rId9" imgW="1815840" imgH="457200" progId="Equation.DSMT4">
                  <p:embed/>
                </p:oleObj>
              </mc:Choice>
              <mc:Fallback>
                <p:oleObj name="Equation" r:id="rId9" imgW="18158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7904" y="5373216"/>
                        <a:ext cx="4811835" cy="121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68"/>
          <p:cNvSpPr>
            <a:spLocks noChangeArrowheads="1"/>
          </p:cNvSpPr>
          <p:nvPr/>
        </p:nvSpPr>
        <p:spPr bwMode="auto">
          <a:xfrm>
            <a:off x="510735" y="5575104"/>
            <a:ext cx="2884365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注意正交性计算的共轭：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7783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766537"/>
              </p:ext>
            </p:extLst>
          </p:nvPr>
        </p:nvGraphicFramePr>
        <p:xfrm>
          <a:off x="4139952" y="228781"/>
          <a:ext cx="4875024" cy="113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5" name="公式" r:id="rId3" imgW="1539169" imgH="380937" progId="Equation.3">
                  <p:embed/>
                </p:oleObj>
              </mc:Choice>
              <mc:Fallback>
                <p:oleObj name="公式" r:id="rId3" imgW="1539169" imgH="380937" progId="Equation.3">
                  <p:embed/>
                  <p:pic>
                    <p:nvPicPr>
                      <p:cNvPr id="9319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228781"/>
                        <a:ext cx="4875024" cy="113074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067454"/>
              </p:ext>
            </p:extLst>
          </p:nvPr>
        </p:nvGraphicFramePr>
        <p:xfrm>
          <a:off x="251520" y="223342"/>
          <a:ext cx="3240360" cy="112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6" name="公式" r:id="rId5" imgW="1081969" imgH="403844" progId="Equation.3">
                  <p:embed/>
                </p:oleObj>
              </mc:Choice>
              <mc:Fallback>
                <p:oleObj name="公式" r:id="rId5" imgW="1081969" imgH="403844" progId="Equation.3">
                  <p:embed/>
                  <p:pic>
                    <p:nvPicPr>
                      <p:cNvPr id="9315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23342"/>
                        <a:ext cx="3240360" cy="112146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9512" y="1772816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）为奇函数</a:t>
            </a:r>
            <a:endParaRPr lang="zh-CN" altLang="en-US" dirty="0"/>
          </a:p>
        </p:txBody>
      </p:sp>
      <p:graphicFrame>
        <p:nvGraphicFramePr>
          <p:cNvPr id="5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053206"/>
              </p:ext>
            </p:extLst>
          </p:nvPr>
        </p:nvGraphicFramePr>
        <p:xfrm>
          <a:off x="13994" y="2357590"/>
          <a:ext cx="9008174" cy="337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7" name="Equation" r:id="rId7" imgW="4254480" imgH="1701720" progId="Equation.DSMT4">
                  <p:embed/>
                </p:oleObj>
              </mc:Choice>
              <mc:Fallback>
                <p:oleObj name="Equation" r:id="rId7" imgW="4254480" imgH="1701720" progId="Equation.DSMT4">
                  <p:embed/>
                  <p:pic>
                    <p:nvPicPr>
                      <p:cNvPr id="2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4" y="2357590"/>
                        <a:ext cx="9008174" cy="3375665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238140"/>
              </p:ext>
            </p:extLst>
          </p:nvPr>
        </p:nvGraphicFramePr>
        <p:xfrm>
          <a:off x="899592" y="5705954"/>
          <a:ext cx="2799035" cy="111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8" name="公式" r:id="rId9" imgW="1280160" imgH="396209" progId="Equation.3">
                  <p:embed/>
                </p:oleObj>
              </mc:Choice>
              <mc:Fallback>
                <p:oleObj name="公式" r:id="rId9" imgW="1280160" imgH="396209" progId="Equation.3">
                  <p:embed/>
                  <p:pic>
                    <p:nvPicPr>
                      <p:cNvPr id="26112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705954"/>
                        <a:ext cx="2799035" cy="1110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0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846350"/>
              </p:ext>
            </p:extLst>
          </p:nvPr>
        </p:nvGraphicFramePr>
        <p:xfrm>
          <a:off x="4566336" y="5872231"/>
          <a:ext cx="2807792" cy="81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9" name="公式" r:id="rId11" imgW="1577446" imgH="396209" progId="Equation.3">
                  <p:embed/>
                </p:oleObj>
              </mc:Choice>
              <mc:Fallback>
                <p:oleObj name="公式" r:id="rId11" imgW="1577446" imgH="396209" progId="Equation.3">
                  <p:embed/>
                  <p:pic>
                    <p:nvPicPr>
                      <p:cNvPr id="261128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6336" y="5872231"/>
                        <a:ext cx="2807792" cy="81696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679626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994" y="53997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）为偶函数</a:t>
            </a:r>
            <a:endParaRPr lang="zh-CN" altLang="en-US" dirty="0"/>
          </a:p>
        </p:txBody>
      </p:sp>
      <p:graphicFrame>
        <p:nvGraphicFramePr>
          <p:cNvPr id="3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385406"/>
              </p:ext>
            </p:extLst>
          </p:nvPr>
        </p:nvGraphicFramePr>
        <p:xfrm>
          <a:off x="-9593" y="1268760"/>
          <a:ext cx="9008174" cy="337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0" name="Equation" r:id="rId3" imgW="4254480" imgH="1701720" progId="Equation.DSMT4">
                  <p:embed/>
                </p:oleObj>
              </mc:Choice>
              <mc:Fallback>
                <p:oleObj name="Equation" r:id="rId3" imgW="4254480" imgH="1701720" progId="Equation.DSMT4">
                  <p:embed/>
                  <p:pic>
                    <p:nvPicPr>
                      <p:cNvPr id="5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593" y="1268760"/>
                        <a:ext cx="9008174" cy="3375665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0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712279"/>
              </p:ext>
            </p:extLst>
          </p:nvPr>
        </p:nvGraphicFramePr>
        <p:xfrm>
          <a:off x="266994" y="4990500"/>
          <a:ext cx="3429001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1" name="公式" r:id="rId5" imgW="1585102" imgH="396209" progId="Equation.3">
                  <p:embed/>
                </p:oleObj>
              </mc:Choice>
              <mc:Fallback>
                <p:oleObj name="公式" r:id="rId5" imgW="1585102" imgH="396209" progId="Equation.3">
                  <p:embed/>
                  <p:pic>
                    <p:nvPicPr>
                      <p:cNvPr id="26215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994" y="4990500"/>
                        <a:ext cx="3429001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0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129693"/>
              </p:ext>
            </p:extLst>
          </p:nvPr>
        </p:nvGraphicFramePr>
        <p:xfrm>
          <a:off x="4211960" y="5027806"/>
          <a:ext cx="40767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2" name="公式" r:id="rId7" imgW="1752671" imgH="396209" progId="Equation.3">
                  <p:embed/>
                </p:oleObj>
              </mc:Choice>
              <mc:Fallback>
                <p:oleObj name="公式" r:id="rId7" imgW="1752671" imgH="396209" progId="Equation.3">
                  <p:embed/>
                  <p:pic>
                    <p:nvPicPr>
                      <p:cNvPr id="262153" name="Object 2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027806"/>
                        <a:ext cx="4076700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02836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260879"/>
              </p:ext>
            </p:extLst>
          </p:nvPr>
        </p:nvGraphicFramePr>
        <p:xfrm>
          <a:off x="0" y="963960"/>
          <a:ext cx="5867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8" name="公式" r:id="rId3" imgW="2628794" imgH="396209" progId="Equation.3">
                  <p:embed/>
                </p:oleObj>
              </mc:Choice>
              <mc:Fallback>
                <p:oleObj name="公式" r:id="rId3" imgW="2628794" imgH="396209" progId="Equation.3">
                  <p:embed/>
                  <p:pic>
                    <p:nvPicPr>
                      <p:cNvPr id="116869" name="Object 1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63960"/>
                        <a:ext cx="5867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51747"/>
              </p:ext>
            </p:extLst>
          </p:nvPr>
        </p:nvGraphicFramePr>
        <p:xfrm>
          <a:off x="395536" y="2334766"/>
          <a:ext cx="39814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89" name="公式" r:id="rId5" imgW="1767982" imgH="396209" progId="Equation.3">
                  <p:embed/>
                </p:oleObj>
              </mc:Choice>
              <mc:Fallback>
                <p:oleObj name="公式" r:id="rId5" imgW="1767982" imgH="396209" progId="Equation.3">
                  <p:embed/>
                  <p:pic>
                    <p:nvPicPr>
                      <p:cNvPr id="116874" name="Object 1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334766"/>
                        <a:ext cx="3981450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984414"/>
              </p:ext>
            </p:extLst>
          </p:nvPr>
        </p:nvGraphicFramePr>
        <p:xfrm>
          <a:off x="4860032" y="2366489"/>
          <a:ext cx="3643313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0" name="公式" r:id="rId7" imgW="1562135" imgH="396209" progId="Equation.3">
                  <p:embed/>
                </p:oleObj>
              </mc:Choice>
              <mc:Fallback>
                <p:oleObj name="公式" r:id="rId7" imgW="1562135" imgH="396209" progId="Equation.3">
                  <p:embed/>
                  <p:pic>
                    <p:nvPicPr>
                      <p:cNvPr id="116878" name="Object 1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2366489"/>
                        <a:ext cx="3643313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51520" y="37918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实数形式：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1520" y="371703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复数形式</a:t>
            </a:r>
            <a:endParaRPr lang="zh-CN" altLang="en-US" dirty="0"/>
          </a:p>
        </p:txBody>
      </p:sp>
      <p:graphicFrame>
        <p:nvGraphicFramePr>
          <p:cNvPr id="7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638818"/>
              </p:ext>
            </p:extLst>
          </p:nvPr>
        </p:nvGraphicFramePr>
        <p:xfrm>
          <a:off x="107504" y="4264268"/>
          <a:ext cx="3160603" cy="1093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1" name="公式" r:id="rId9" imgW="1081969" imgH="403844" progId="Equation.3">
                  <p:embed/>
                </p:oleObj>
              </mc:Choice>
              <mc:Fallback>
                <p:oleObj name="公式" r:id="rId9" imgW="1081969" imgH="403844" progId="Equation.3">
                  <p:embed/>
                  <p:pic>
                    <p:nvPicPr>
                      <p:cNvPr id="9315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4264268"/>
                        <a:ext cx="3160603" cy="1093857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13007"/>
              </p:ext>
            </p:extLst>
          </p:nvPr>
        </p:nvGraphicFramePr>
        <p:xfrm>
          <a:off x="4397621" y="4283048"/>
          <a:ext cx="4331365" cy="1004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2" name="公式" r:id="rId11" imgW="1539169" imgH="380937" progId="Equation.3">
                  <p:embed/>
                </p:oleObj>
              </mc:Choice>
              <mc:Fallback>
                <p:oleObj name="公式" r:id="rId11" imgW="1539169" imgH="380937" progId="Equation.3">
                  <p:embed/>
                  <p:pic>
                    <p:nvPicPr>
                      <p:cNvPr id="2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621" y="4283048"/>
                        <a:ext cx="4331365" cy="100464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5538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135409"/>
              </p:ext>
            </p:extLst>
          </p:nvPr>
        </p:nvGraphicFramePr>
        <p:xfrm>
          <a:off x="311252" y="188640"/>
          <a:ext cx="8803869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4" name="Equation" r:id="rId3" imgW="3695400" imgH="1333440" progId="Equation.DSMT4">
                  <p:embed/>
                </p:oleObj>
              </mc:Choice>
              <mc:Fallback>
                <p:oleObj name="Equation" r:id="rId3" imgW="3695400" imgH="1333440" progId="Equation.DSMT4">
                  <p:embed/>
                  <p:pic>
                    <p:nvPicPr>
                      <p:cNvPr id="7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52" y="188640"/>
                        <a:ext cx="8803869" cy="2952328"/>
                      </a:xfrm>
                      <a:prstGeom prst="rect">
                        <a:avLst/>
                      </a:prstGeom>
                      <a:noFill/>
                      <a:ln w="571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597502"/>
              </p:ext>
            </p:extLst>
          </p:nvPr>
        </p:nvGraphicFramePr>
        <p:xfrm>
          <a:off x="2410233" y="3104963"/>
          <a:ext cx="5867400" cy="107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5" name="公式" r:id="rId5" imgW="2628794" imgH="396209" progId="Equation.3">
                  <p:embed/>
                </p:oleObj>
              </mc:Choice>
              <mc:Fallback>
                <p:oleObj name="公式" r:id="rId5" imgW="2628794" imgH="396209" progId="Equation.3">
                  <p:embed/>
                  <p:pic>
                    <p:nvPicPr>
                      <p:cNvPr id="2" name="Object 1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233" y="3104963"/>
                        <a:ext cx="5867400" cy="107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4427" y="3352264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实数形式：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257850"/>
              </p:ext>
            </p:extLst>
          </p:nvPr>
        </p:nvGraphicFramePr>
        <p:xfrm>
          <a:off x="813778" y="4277115"/>
          <a:ext cx="1084133" cy="557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6" name="Equation" r:id="rId7" imgW="444240" imgH="228600" progId="Equation.DSMT4">
                  <p:embed/>
                </p:oleObj>
              </mc:Choice>
              <mc:Fallback>
                <p:oleObj name="Equation" r:id="rId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3778" y="4277115"/>
                        <a:ext cx="1084133" cy="557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812793"/>
              </p:ext>
            </p:extLst>
          </p:nvPr>
        </p:nvGraphicFramePr>
        <p:xfrm>
          <a:off x="2373313" y="4240213"/>
          <a:ext cx="272891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7" name="Equation" r:id="rId9" imgW="1117440" imgH="228600" progId="Equation.DSMT4">
                  <p:embed/>
                </p:oleObj>
              </mc:Choice>
              <mc:Fallback>
                <p:oleObj name="Equation" r:id="rId9" imgW="111744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3313" y="4240213"/>
                        <a:ext cx="2728912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91890"/>
              </p:ext>
            </p:extLst>
          </p:nvPr>
        </p:nvGraphicFramePr>
        <p:xfrm>
          <a:off x="5580112" y="4257180"/>
          <a:ext cx="28829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8" name="Equation" r:id="rId11" imgW="1180800" imgH="228600" progId="Equation.DSMT4">
                  <p:embed/>
                </p:oleObj>
              </mc:Choice>
              <mc:Fallback>
                <p:oleObj name="Equation" r:id="rId11" imgW="118080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80112" y="4257180"/>
                        <a:ext cx="2882900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413086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9" name="Equation" r:id="rId13" imgW="914400" imgH="198720" progId="Equation.DSMT4">
                  <p:embed/>
                </p:oleObj>
              </mc:Choice>
              <mc:Fallback>
                <p:oleObj name="Equation" r:id="rId1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27784" y="5281613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归一性要求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626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ChangeArrowheads="1"/>
          </p:cNvSpPr>
          <p:nvPr/>
        </p:nvSpPr>
        <p:spPr bwMode="auto">
          <a:xfrm>
            <a:off x="0" y="0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例：要求在（</a:t>
            </a:r>
            <a:r>
              <a:rPr lang="en-US" altLang="zh-CN" sz="2800" b="1">
                <a:latin typeface="Book Antiqua" panose="02040602050305030304" pitchFamily="18" charset="0"/>
              </a:rPr>
              <a:t>- </a:t>
            </a:r>
            <a:r>
              <a:rPr lang="en-US" altLang="zh-CN" sz="2800" b="1">
                <a:latin typeface="Book Antiqua" panose="0204060205030503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800" b="1">
                <a:latin typeface="Book Antiqua" panose="02040602050305030304" pitchFamily="18" charset="0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</a:rPr>
              <a:t>，</a:t>
            </a:r>
            <a:r>
              <a:rPr lang="zh-CN" altLang="en-US" sz="2800" b="1">
                <a:latin typeface="Book Antiqua" panose="02040602050305030304" pitchFamily="18" charset="0"/>
                <a:sym typeface="Symbol" panose="05050102010706020507" pitchFamily="18" charset="2"/>
              </a:rPr>
              <a:t>）上</a:t>
            </a:r>
            <a:r>
              <a:rPr lang="en-US" altLang="zh-CN" sz="2800" b="1">
                <a:latin typeface="Book Antiqua" panose="0204060205030503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800" b="1" i="1">
                <a:latin typeface="Book Antiqua" panose="02040602050305030304" pitchFamily="18" charset="0"/>
              </a:rPr>
              <a:t>f(x)=x</a:t>
            </a:r>
            <a:r>
              <a:rPr lang="en-US" altLang="zh-CN" sz="2800" b="1" i="1" baseline="30000">
                <a:latin typeface="Book Antiqua" panose="02040602050305030304" pitchFamily="18" charset="0"/>
              </a:rPr>
              <a:t>2</a:t>
            </a:r>
            <a:r>
              <a:rPr lang="en-US" altLang="zh-CN" sz="2800" b="1" i="1">
                <a:latin typeface="Book Antiqua" panose="02040602050305030304" pitchFamily="18" charset="0"/>
              </a:rPr>
              <a:t>, </a:t>
            </a:r>
            <a:r>
              <a:rPr lang="zh-CN" altLang="zh-CN" sz="2800" b="1" i="1">
                <a:latin typeface="Book Antiqua" panose="02040602050305030304" pitchFamily="18" charset="0"/>
              </a:rPr>
              <a:t>展开为</a:t>
            </a:r>
            <a:r>
              <a:rPr lang="en-US" altLang="zh-CN" sz="2800" b="1" i="1">
                <a:latin typeface="Book Antiqua" panose="02040602050305030304" pitchFamily="18" charset="0"/>
              </a:rPr>
              <a:t>Fourier </a:t>
            </a:r>
            <a:r>
              <a:rPr lang="zh-CN" altLang="en-US" sz="2800" b="1" i="1">
                <a:latin typeface="Book Antiqua" panose="02040602050305030304" pitchFamily="18" charset="0"/>
              </a:rPr>
              <a:t>级数，在本题展开所得中置 </a:t>
            </a:r>
            <a:r>
              <a:rPr lang="en-US" altLang="zh-CN" sz="2800" b="1" i="1">
                <a:latin typeface="Book Antiqua" panose="02040602050305030304" pitchFamily="18" charset="0"/>
              </a:rPr>
              <a:t>x=</a:t>
            </a:r>
            <a:r>
              <a:rPr lang="en-US" altLang="zh-CN" sz="2800" b="1">
                <a:latin typeface="Book Antiqua" panose="0204060205030503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sym typeface="Symbol" panose="05050102010706020507" pitchFamily="18" charset="2"/>
              </a:rPr>
              <a:t>，由此验证</a:t>
            </a:r>
            <a:endParaRPr lang="zh-CN" altLang="en-US" sz="2800" b="1" i="1" baseline="30000">
              <a:latin typeface="Book Antiqua" panose="02040602050305030304" pitchFamily="18" charset="0"/>
            </a:endParaRPr>
          </a:p>
        </p:txBody>
      </p:sp>
      <p:graphicFrame>
        <p:nvGraphicFramePr>
          <p:cNvPr id="13315" name="Object 1024"/>
          <p:cNvGraphicFramePr>
            <a:graphicFrameLocks noChangeAspect="1"/>
          </p:cNvGraphicFramePr>
          <p:nvPr>
            <p:extLst/>
          </p:nvPr>
        </p:nvGraphicFramePr>
        <p:xfrm>
          <a:off x="1989834" y="874225"/>
          <a:ext cx="4690021" cy="1147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3" name="Equation" r:id="rId3" imgW="2006280" imgH="419040" progId="Equation.DSMT4">
                  <p:embed/>
                </p:oleObj>
              </mc:Choice>
              <mc:Fallback>
                <p:oleObj name="Equation" r:id="rId3" imgW="2006280" imgH="419040" progId="Equation.DSMT4">
                  <p:embed/>
                  <p:pic>
                    <p:nvPicPr>
                      <p:cNvPr id="13315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834" y="874225"/>
                        <a:ext cx="4690021" cy="1147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16" name="Text Box 1028"/>
          <p:cNvSpPr txBox="1">
            <a:spLocks noChangeArrowheads="1"/>
          </p:cNvSpPr>
          <p:nvPr/>
        </p:nvSpPr>
        <p:spPr bwMode="auto">
          <a:xfrm>
            <a:off x="0" y="22860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13317" name="Line 1029"/>
          <p:cNvSpPr>
            <a:spLocks noChangeShapeType="1"/>
          </p:cNvSpPr>
          <p:nvPr/>
        </p:nvSpPr>
        <p:spPr bwMode="auto">
          <a:xfrm flipH="1">
            <a:off x="0" y="2133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3719" name="Line 1031"/>
          <p:cNvSpPr>
            <a:spLocks noChangeShapeType="1"/>
          </p:cNvSpPr>
          <p:nvPr/>
        </p:nvSpPr>
        <p:spPr bwMode="auto">
          <a:xfrm flipH="1">
            <a:off x="0" y="3429000"/>
            <a:ext cx="44196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3721" name="Rectangle 1033"/>
          <p:cNvSpPr>
            <a:spLocks noChangeArrowheads="1"/>
          </p:cNvSpPr>
          <p:nvPr/>
        </p:nvSpPr>
        <p:spPr bwMode="auto">
          <a:xfrm>
            <a:off x="838200" y="23622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latin typeface="Book Antiqua" panose="02040602050305030304" pitchFamily="18" charset="0"/>
              </a:rPr>
              <a:t>f(x)=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x</a:t>
            </a:r>
            <a:r>
              <a:rPr lang="en-US" altLang="zh-CN" sz="2800" b="1" i="1" baseline="30000" dirty="0" err="1">
                <a:latin typeface="Book Antiqua" panose="02040602050305030304" pitchFamily="18" charset="0"/>
              </a:rPr>
              <a:t>2</a:t>
            </a:r>
            <a:r>
              <a:rPr lang="zh-CN" altLang="en-US" sz="2800" b="1" i="1" dirty="0">
                <a:latin typeface="Book Antiqua" panose="02040602050305030304" pitchFamily="18" charset="0"/>
              </a:rPr>
              <a:t>，为偶</a:t>
            </a:r>
            <a:r>
              <a:rPr lang="zh-CN" altLang="en-US" sz="2800" b="1" dirty="0">
                <a:latin typeface="Book Antiqua" panose="02040602050305030304" pitchFamily="18" charset="0"/>
              </a:rPr>
              <a:t>函数</a:t>
            </a:r>
          </a:p>
        </p:txBody>
      </p:sp>
      <p:graphicFrame>
        <p:nvGraphicFramePr>
          <p:cNvPr id="263169" name="Object 1025"/>
          <p:cNvGraphicFramePr>
            <a:graphicFrameLocks noChangeAspect="1"/>
          </p:cNvGraphicFramePr>
          <p:nvPr/>
        </p:nvGraphicFramePr>
        <p:xfrm>
          <a:off x="4724400" y="2133600"/>
          <a:ext cx="40179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4" name="公式" r:id="rId5" imgW="1585102" imgH="396209" progId="Equation.3">
                  <p:embed/>
                </p:oleObj>
              </mc:Choice>
              <mc:Fallback>
                <p:oleObj name="公式" r:id="rId5" imgW="1585102" imgH="396209" progId="Equation.3">
                  <p:embed/>
                  <p:pic>
                    <p:nvPicPr>
                      <p:cNvPr id="263169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133600"/>
                        <a:ext cx="40179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0" name="Object 1026"/>
          <p:cNvGraphicFramePr>
            <a:graphicFrameLocks noChangeAspect="1"/>
          </p:cNvGraphicFramePr>
          <p:nvPr/>
        </p:nvGraphicFramePr>
        <p:xfrm>
          <a:off x="0" y="3429000"/>
          <a:ext cx="24860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5" name="公式" r:id="rId7" imgW="967563" imgH="396209" progId="Equation.3">
                  <p:embed/>
                </p:oleObj>
              </mc:Choice>
              <mc:Fallback>
                <p:oleObj name="公式" r:id="rId7" imgW="967563" imgH="396209" progId="Equation.3">
                  <p:embed/>
                  <p:pic>
                    <p:nvPicPr>
                      <p:cNvPr id="26317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24860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1" name="Object 1027"/>
          <p:cNvGraphicFramePr>
            <a:graphicFrameLocks noChangeAspect="1"/>
          </p:cNvGraphicFramePr>
          <p:nvPr/>
        </p:nvGraphicFramePr>
        <p:xfrm>
          <a:off x="990600" y="2819400"/>
          <a:ext cx="10001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6" name="公式" r:id="rId9" imgW="365760" imgH="190469" progId="Equation.3">
                  <p:embed/>
                </p:oleObj>
              </mc:Choice>
              <mc:Fallback>
                <p:oleObj name="公式" r:id="rId9" imgW="365760" imgH="190469" progId="Equation.3">
                  <p:embed/>
                  <p:pic>
                    <p:nvPicPr>
                      <p:cNvPr id="26317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9400"/>
                        <a:ext cx="10001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2" name="Object 1028"/>
          <p:cNvGraphicFramePr>
            <a:graphicFrameLocks noChangeAspect="1"/>
          </p:cNvGraphicFramePr>
          <p:nvPr/>
        </p:nvGraphicFramePr>
        <p:xfrm>
          <a:off x="0" y="5637213"/>
          <a:ext cx="4343400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7" name="公式" r:id="rId11" imgW="1615298" imgH="396209" progId="Equation.3">
                  <p:embed/>
                </p:oleObj>
              </mc:Choice>
              <mc:Fallback>
                <p:oleObj name="公式" r:id="rId11" imgW="1615298" imgH="396209" progId="Equation.3">
                  <p:embed/>
                  <p:pic>
                    <p:nvPicPr>
                      <p:cNvPr id="263172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637213"/>
                        <a:ext cx="4343400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3" name="Object 1029"/>
          <p:cNvGraphicFramePr>
            <a:graphicFrameLocks noChangeAspect="1"/>
          </p:cNvGraphicFramePr>
          <p:nvPr/>
        </p:nvGraphicFramePr>
        <p:xfrm>
          <a:off x="381000" y="4495800"/>
          <a:ext cx="166687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8" name="公式" r:id="rId13" imgW="632425" imgH="396209" progId="Equation.3">
                  <p:embed/>
                </p:oleObj>
              </mc:Choice>
              <mc:Fallback>
                <p:oleObj name="公式" r:id="rId13" imgW="632425" imgH="396209" progId="Equation.3">
                  <p:embed/>
                  <p:pic>
                    <p:nvPicPr>
                      <p:cNvPr id="263173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95800"/>
                        <a:ext cx="166687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1030"/>
          <p:cNvGraphicFramePr>
            <a:graphicFrameLocks noChangeAspect="1"/>
          </p:cNvGraphicFramePr>
          <p:nvPr/>
        </p:nvGraphicFramePr>
        <p:xfrm>
          <a:off x="2057400" y="4495800"/>
          <a:ext cx="10668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9" name="公式" r:id="rId15" imgW="320253" imgH="419116" progId="Equation.3">
                  <p:embed/>
                </p:oleObj>
              </mc:Choice>
              <mc:Fallback>
                <p:oleObj name="公式" r:id="rId15" imgW="320253" imgH="419116" progId="Equation.3">
                  <p:embed/>
                  <p:pic>
                    <p:nvPicPr>
                      <p:cNvPr id="263174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95800"/>
                        <a:ext cx="10668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31" name="Line 1043"/>
          <p:cNvSpPr>
            <a:spLocks noChangeShapeType="1"/>
          </p:cNvSpPr>
          <p:nvPr/>
        </p:nvSpPr>
        <p:spPr bwMode="auto">
          <a:xfrm flipH="1">
            <a:off x="4419600" y="34290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3175" name="Object 1031"/>
          <p:cNvGraphicFramePr>
            <a:graphicFrameLocks noChangeAspect="1"/>
          </p:cNvGraphicFramePr>
          <p:nvPr/>
        </p:nvGraphicFramePr>
        <p:xfrm>
          <a:off x="5486400" y="3429000"/>
          <a:ext cx="3300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40" name="公式" r:id="rId17" imgW="1196375" imgH="396209" progId="Equation.3">
                  <p:embed/>
                </p:oleObj>
              </mc:Choice>
              <mc:Fallback>
                <p:oleObj name="公式" r:id="rId17" imgW="1196375" imgH="396209" progId="Equation.3">
                  <p:embed/>
                  <p:pic>
                    <p:nvPicPr>
                      <p:cNvPr id="263175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429000"/>
                        <a:ext cx="3300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33" name="Line 1045"/>
          <p:cNvSpPr>
            <a:spLocks noChangeShapeType="1"/>
          </p:cNvSpPr>
          <p:nvPr/>
        </p:nvSpPr>
        <p:spPr bwMode="auto">
          <a:xfrm flipH="1">
            <a:off x="4419600" y="4800600"/>
            <a:ext cx="47244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3176" name="Object 1032"/>
          <p:cNvGraphicFramePr>
            <a:graphicFrameLocks noChangeAspect="1"/>
          </p:cNvGraphicFramePr>
          <p:nvPr/>
        </p:nvGraphicFramePr>
        <p:xfrm>
          <a:off x="4419600" y="5637213"/>
          <a:ext cx="3508375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41" name="公式" r:id="rId19" imgW="1295471" imgH="396209" progId="Equation.3">
                  <p:embed/>
                </p:oleObj>
              </mc:Choice>
              <mc:Fallback>
                <p:oleObj name="公式" r:id="rId19" imgW="1295471" imgH="396209" progId="Equation.3">
                  <p:embed/>
                  <p:pic>
                    <p:nvPicPr>
                      <p:cNvPr id="263176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637213"/>
                        <a:ext cx="3508375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66343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3077"/>
          <p:cNvSpPr>
            <a:spLocks noChangeShapeType="1"/>
          </p:cNvSpPr>
          <p:nvPr/>
        </p:nvSpPr>
        <p:spPr bwMode="auto">
          <a:xfrm flipH="1">
            <a:off x="2514600" y="14478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742" name="Line 3078"/>
          <p:cNvSpPr>
            <a:spLocks noChangeShapeType="1"/>
          </p:cNvSpPr>
          <p:nvPr/>
        </p:nvSpPr>
        <p:spPr bwMode="auto">
          <a:xfrm flipH="1">
            <a:off x="4724400" y="4343400"/>
            <a:ext cx="441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40" name="Object 3072"/>
          <p:cNvGraphicFramePr>
            <a:graphicFrameLocks noChangeAspect="1"/>
          </p:cNvGraphicFramePr>
          <p:nvPr/>
        </p:nvGraphicFramePr>
        <p:xfrm>
          <a:off x="5943600" y="0"/>
          <a:ext cx="1570038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59" name="公式" r:id="rId3" imgW="480166" imgH="419116" progId="Equation.3">
                  <p:embed/>
                </p:oleObj>
              </mc:Choice>
              <mc:Fallback>
                <p:oleObj name="公式" r:id="rId3" imgW="480166" imgH="419116" progId="Equation.3">
                  <p:embed/>
                  <p:pic>
                    <p:nvPicPr>
                      <p:cNvPr id="14340" name="Object 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0"/>
                        <a:ext cx="1570038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3073"/>
          <p:cNvGraphicFramePr>
            <a:graphicFrameLocks noChangeAspect="1"/>
          </p:cNvGraphicFramePr>
          <p:nvPr/>
        </p:nvGraphicFramePr>
        <p:xfrm>
          <a:off x="0" y="0"/>
          <a:ext cx="41497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0" name="公式" r:id="rId5" imgW="1508973" imgH="396209" progId="Equation.3">
                  <p:embed/>
                </p:oleObj>
              </mc:Choice>
              <mc:Fallback>
                <p:oleObj name="公式" r:id="rId5" imgW="1508973" imgH="396209" progId="Equation.3">
                  <p:embed/>
                  <p:pic>
                    <p:nvPicPr>
                      <p:cNvPr id="14341" name="Object 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14972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3074"/>
          <p:cNvGraphicFramePr>
            <a:graphicFrameLocks noChangeAspect="1"/>
          </p:cNvGraphicFramePr>
          <p:nvPr/>
        </p:nvGraphicFramePr>
        <p:xfrm>
          <a:off x="0" y="1600200"/>
          <a:ext cx="39751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1" name="公式" r:id="rId7" imgW="1470695" imgH="396209" progId="Equation.3">
                  <p:embed/>
                </p:oleObj>
              </mc:Choice>
              <mc:Fallback>
                <p:oleObj name="公式" r:id="rId7" imgW="1470695" imgH="396209" progId="Equation.3">
                  <p:embed/>
                  <p:pic>
                    <p:nvPicPr>
                      <p:cNvPr id="14342" name="Object 3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00200"/>
                        <a:ext cx="3975100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5" name="Object 3075"/>
          <p:cNvGraphicFramePr>
            <a:graphicFrameLocks noChangeAspect="1"/>
          </p:cNvGraphicFramePr>
          <p:nvPr/>
        </p:nvGraphicFramePr>
        <p:xfrm>
          <a:off x="381000" y="2971800"/>
          <a:ext cx="631348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2" name="公式" r:id="rId9" imgW="2362129" imgH="403844" progId="Equation.3">
                  <p:embed/>
                </p:oleObj>
              </mc:Choice>
              <mc:Fallback>
                <p:oleObj name="公式" r:id="rId9" imgW="2362129" imgH="403844" progId="Equation.3">
                  <p:embed/>
                  <p:pic>
                    <p:nvPicPr>
                      <p:cNvPr id="264195" name="Object 3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6313488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6" name="Object 3076"/>
          <p:cNvGraphicFramePr>
            <a:graphicFrameLocks noChangeAspect="1"/>
          </p:cNvGraphicFramePr>
          <p:nvPr/>
        </p:nvGraphicFramePr>
        <p:xfrm>
          <a:off x="6705600" y="2971800"/>
          <a:ext cx="1766888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3" name="公式" r:id="rId11" imgW="632425" imgH="358030" progId="Equation.3">
                  <p:embed/>
                </p:oleObj>
              </mc:Choice>
              <mc:Fallback>
                <p:oleObj name="公式" r:id="rId11" imgW="632425" imgH="358030" progId="Equation.3">
                  <p:embed/>
                  <p:pic>
                    <p:nvPicPr>
                      <p:cNvPr id="264196" name="Object 3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971800"/>
                        <a:ext cx="1766888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7" name="Object 3077"/>
          <p:cNvGraphicFramePr>
            <a:graphicFrameLocks noChangeAspect="1"/>
          </p:cNvGraphicFramePr>
          <p:nvPr/>
        </p:nvGraphicFramePr>
        <p:xfrm>
          <a:off x="203200" y="4495800"/>
          <a:ext cx="51308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4" name="公式" r:id="rId13" imgW="1790523" imgH="419116" progId="Equation.3">
                  <p:embed/>
                </p:oleObj>
              </mc:Choice>
              <mc:Fallback>
                <p:oleObj name="公式" r:id="rId13" imgW="1790523" imgH="419116" progId="Equation.3">
                  <p:embed/>
                  <p:pic>
                    <p:nvPicPr>
                      <p:cNvPr id="264197" name="Object 3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4495800"/>
                        <a:ext cx="51308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57" name="Line 3093"/>
          <p:cNvSpPr>
            <a:spLocks noChangeShapeType="1"/>
          </p:cNvSpPr>
          <p:nvPr/>
        </p:nvSpPr>
        <p:spPr bwMode="auto">
          <a:xfrm flipH="1">
            <a:off x="4572000" y="5562600"/>
            <a:ext cx="4572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758" name="Rectangle 3094"/>
          <p:cNvSpPr>
            <a:spLocks noChangeArrowheads="1"/>
          </p:cNvSpPr>
          <p:nvPr/>
        </p:nvSpPr>
        <p:spPr bwMode="auto">
          <a:xfrm>
            <a:off x="304800" y="6096000"/>
            <a:ext cx="755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</a:rPr>
              <a:t>x=</a:t>
            </a:r>
            <a:r>
              <a:rPr lang="en-US" altLang="zh-CN" sz="2800" b="1">
                <a:latin typeface="Book Antiqua" panose="02040602050305030304" pitchFamily="18" charset="0"/>
                <a:sym typeface="Symbol" panose="05050102010706020507" pitchFamily="18" charset="2"/>
              </a:rPr>
              <a:t>0</a:t>
            </a:r>
          </a:p>
        </p:txBody>
      </p:sp>
      <p:graphicFrame>
        <p:nvGraphicFramePr>
          <p:cNvPr id="264198" name="Object 3078"/>
          <p:cNvGraphicFramePr>
            <a:graphicFrameLocks noChangeAspect="1"/>
          </p:cNvGraphicFramePr>
          <p:nvPr/>
        </p:nvGraphicFramePr>
        <p:xfrm>
          <a:off x="2895600" y="5600700"/>
          <a:ext cx="44005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65" name="公式" r:id="rId15" imgW="1562135" imgH="380937" progId="Equation.3">
                  <p:embed/>
                </p:oleObj>
              </mc:Choice>
              <mc:Fallback>
                <p:oleObj name="公式" r:id="rId15" imgW="1562135" imgH="380937" progId="Equation.3">
                  <p:embed/>
                  <p:pic>
                    <p:nvPicPr>
                      <p:cNvPr id="264198" name="Object 3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600700"/>
                        <a:ext cx="440055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60" name="AutoShape 3096"/>
          <p:cNvSpPr>
            <a:spLocks noChangeArrowheads="1"/>
          </p:cNvSpPr>
          <p:nvPr/>
        </p:nvSpPr>
        <p:spPr bwMode="auto">
          <a:xfrm>
            <a:off x="1752600" y="6096000"/>
            <a:ext cx="685800" cy="457200"/>
          </a:xfrm>
          <a:prstGeom prst="notchedRightArrow">
            <a:avLst>
              <a:gd name="adj1" fmla="val 50000"/>
              <a:gd name="adj2" fmla="val 375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4350" name="文本框 1"/>
          <p:cNvSpPr txBox="1">
            <a:spLocks noChangeArrowheads="1"/>
          </p:cNvSpPr>
          <p:nvPr/>
        </p:nvSpPr>
        <p:spPr bwMode="auto">
          <a:xfrm>
            <a:off x="4949825" y="1449388"/>
            <a:ext cx="2305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分部积分法</a:t>
            </a:r>
          </a:p>
        </p:txBody>
      </p:sp>
      <p:pic>
        <p:nvPicPr>
          <p:cNvPr id="14351" name="图片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2071688"/>
            <a:ext cx="34671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22790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078"/>
          <p:cNvGraphicFramePr>
            <a:graphicFrameLocks noChangeAspect="1"/>
          </p:cNvGraphicFramePr>
          <p:nvPr>
            <p:extLst/>
          </p:nvPr>
        </p:nvGraphicFramePr>
        <p:xfrm>
          <a:off x="107504" y="0"/>
          <a:ext cx="7200800" cy="486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8" name="Equation" r:id="rId3" imgW="3568680" imgH="2057400" progId="Equation.DSMT4">
                  <p:embed/>
                </p:oleObj>
              </mc:Choice>
              <mc:Fallback>
                <p:oleObj name="Equation" r:id="rId3" imgW="3568680" imgH="2057400" progId="Equation.DSMT4">
                  <p:embed/>
                  <p:pic>
                    <p:nvPicPr>
                      <p:cNvPr id="2" name="Object 3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0"/>
                        <a:ext cx="7200800" cy="4863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15816" y="3573016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巴塞尔问题的傅里叶级数解法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3" y="5301208"/>
            <a:ext cx="8555693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16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763966"/>
              </p:ext>
            </p:extLst>
          </p:nvPr>
        </p:nvGraphicFramePr>
        <p:xfrm>
          <a:off x="611560" y="303831"/>
          <a:ext cx="49879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2" name="Equation" r:id="rId3" imgW="2133360" imgH="393480" progId="Equation.DSMT4">
                  <p:embed/>
                </p:oleObj>
              </mc:Choice>
              <mc:Fallback>
                <p:oleObj name="Equation" r:id="rId3" imgW="2133360" imgH="393480" progId="Equation.DSMT4">
                  <p:embed/>
                  <p:pic>
                    <p:nvPicPr>
                      <p:cNvPr id="13315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03831"/>
                        <a:ext cx="49879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5661248"/>
            <a:ext cx="87129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wenku.baidu.com</a:t>
            </a:r>
            <a:r>
              <a:rPr lang="en-US" altLang="zh-CN" dirty="0"/>
              <a:t>/view/</a:t>
            </a:r>
            <a:r>
              <a:rPr lang="en-US" altLang="zh-CN" dirty="0" err="1"/>
              <a:t>a2219cd216fc700abb68fce9.html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21" y="1772816"/>
            <a:ext cx="7128792" cy="9792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2924944"/>
            <a:ext cx="7265008" cy="1584176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2843808" y="3933056"/>
            <a:ext cx="8305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5364088" y="3933056"/>
            <a:ext cx="10081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251520" y="4928583"/>
            <a:ext cx="5347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黎曼</a:t>
            </a:r>
            <a:r>
              <a:rPr lang="en-US" altLang="zh-CN" dirty="0" smtClean="0"/>
              <a:t>zeta</a:t>
            </a:r>
            <a:r>
              <a:rPr lang="zh-CN" altLang="en-US" dirty="0" smtClean="0"/>
              <a:t>函数的递推公式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42446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1"/>
          <p:cNvSpPr>
            <a:spLocks noChangeArrowheads="1"/>
          </p:cNvSpPr>
          <p:nvPr/>
        </p:nvSpPr>
        <p:spPr bwMode="auto">
          <a:xfrm>
            <a:off x="0" y="304800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：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615995"/>
              </p:ext>
            </p:extLst>
          </p:nvPr>
        </p:nvGraphicFramePr>
        <p:xfrm>
          <a:off x="4521200" y="165100"/>
          <a:ext cx="2139032" cy="493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3" name="Equation" r:id="rId3" imgW="863280" imgH="203040" progId="Equation.DSMT4">
                  <p:embed/>
                </p:oleObj>
              </mc:Choice>
              <mc:Fallback>
                <p:oleObj name="Equation" r:id="rId3" imgW="863280" imgH="203040" progId="Equation.DSMT4">
                  <p:embed/>
                  <p:pic>
                    <p:nvPicPr>
                      <p:cNvPr id="17411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165100"/>
                        <a:ext cx="2139032" cy="493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38"/>
          <p:cNvSpPr>
            <a:spLocks noChangeArrowheads="1"/>
          </p:cNvSpPr>
          <p:nvPr/>
        </p:nvSpPr>
        <p:spPr bwMode="auto">
          <a:xfrm>
            <a:off x="1043608" y="268022"/>
            <a:ext cx="4117032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定义在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（</a:t>
            </a:r>
            <a:r>
              <a:rPr lang="en-US" altLang="zh-CN" sz="2800" b="1" dirty="0" smtClean="0">
                <a:latin typeface="Book Antiqua" panose="02040602050305030304" pitchFamily="18" charset="0"/>
              </a:rPr>
              <a:t>-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  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）上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834692"/>
            <a:ext cx="4506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Book Antiqua" panose="02040602050305030304" pitchFamily="18" charset="0"/>
              </a:rPr>
              <a:t>将</a:t>
            </a:r>
            <a:r>
              <a:rPr lang="en-US" altLang="zh-CN" b="1" i="1" dirty="0" smtClean="0">
                <a:latin typeface="Book Antiqua" panose="02040602050305030304" pitchFamily="18" charset="0"/>
              </a:rPr>
              <a:t>f</a:t>
            </a:r>
            <a:r>
              <a:rPr lang="en-US" altLang="zh-CN" b="1" dirty="0" smtClean="0">
                <a:latin typeface="Book Antiqua" panose="02040602050305030304" pitchFamily="18" charset="0"/>
              </a:rPr>
              <a:t>(</a:t>
            </a:r>
            <a:r>
              <a:rPr lang="en-US" altLang="zh-CN" b="1" i="1" dirty="0" smtClean="0">
                <a:latin typeface="Book Antiqua" panose="02040602050305030304" pitchFamily="18" charset="0"/>
              </a:rPr>
              <a:t>x</a:t>
            </a:r>
            <a:r>
              <a:rPr lang="en-US" altLang="zh-CN" b="1" dirty="0" smtClean="0">
                <a:latin typeface="Book Antiqua" panose="02040602050305030304" pitchFamily="18" charset="0"/>
              </a:rPr>
              <a:t>)</a:t>
            </a:r>
            <a:r>
              <a:rPr lang="zh-CN" altLang="en-US" b="1" dirty="0" smtClean="0">
                <a:latin typeface="Book Antiqua" panose="02040602050305030304" pitchFamily="18" charset="0"/>
              </a:rPr>
              <a:t>展开成傅里叶级数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7" name="Text Box 123"/>
          <p:cNvSpPr txBox="1">
            <a:spLocks noChangeArrowheads="1"/>
          </p:cNvSpPr>
          <p:nvPr/>
        </p:nvSpPr>
        <p:spPr bwMode="auto">
          <a:xfrm>
            <a:off x="160710" y="16288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8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517318"/>
              </p:ext>
            </p:extLst>
          </p:nvPr>
        </p:nvGraphicFramePr>
        <p:xfrm>
          <a:off x="611560" y="2044744"/>
          <a:ext cx="547260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4" name="Equation" r:id="rId5" imgW="2743200" imgH="431640" progId="Equation.DSMT4">
                  <p:embed/>
                </p:oleObj>
              </mc:Choice>
              <mc:Fallback>
                <p:oleObj name="Equation" r:id="rId5" imgW="2743200" imgH="431640" progId="Equation.DSMT4">
                  <p:embed/>
                  <p:pic>
                    <p:nvPicPr>
                      <p:cNvPr id="263169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44744"/>
                        <a:ext cx="5472608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23"/>
          <p:cNvSpPr txBox="1">
            <a:spLocks noChangeArrowheads="1"/>
          </p:cNvSpPr>
          <p:nvPr/>
        </p:nvSpPr>
        <p:spPr bwMode="auto">
          <a:xfrm>
            <a:off x="1331640" y="1677298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偶函数展开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1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366524"/>
              </p:ext>
            </p:extLst>
          </p:nvPr>
        </p:nvGraphicFramePr>
        <p:xfrm>
          <a:off x="4349478" y="1581025"/>
          <a:ext cx="10001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5" name="公式" r:id="rId7" imgW="365760" imgH="190469" progId="Equation.3">
                  <p:embed/>
                </p:oleObj>
              </mc:Choice>
              <mc:Fallback>
                <p:oleObj name="公式" r:id="rId7" imgW="365760" imgH="190469" progId="Equation.3">
                  <p:embed/>
                  <p:pic>
                    <p:nvPicPr>
                      <p:cNvPr id="26317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478" y="1581025"/>
                        <a:ext cx="10001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050145" y="2974109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911540"/>
              </p:ext>
            </p:extLst>
          </p:nvPr>
        </p:nvGraphicFramePr>
        <p:xfrm>
          <a:off x="561444" y="2766068"/>
          <a:ext cx="6258667" cy="88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6" name="Equation" r:id="rId9" imgW="2781000" imgH="393480" progId="Equation.DSMT4">
                  <p:embed/>
                </p:oleObj>
              </mc:Choice>
              <mc:Fallback>
                <p:oleObj name="Equation" r:id="rId9" imgW="2781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1444" y="2766068"/>
                        <a:ext cx="6258667" cy="885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30660"/>
              </p:ext>
            </p:extLst>
          </p:nvPr>
        </p:nvGraphicFramePr>
        <p:xfrm>
          <a:off x="554269" y="3547610"/>
          <a:ext cx="8304507" cy="2600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7" name="Equation" r:id="rId11" imgW="4216320" imgH="1320480" progId="Equation.DSMT4">
                  <p:embed/>
                </p:oleObj>
              </mc:Choice>
              <mc:Fallback>
                <p:oleObj name="Equation" r:id="rId11" imgW="4216320" imgH="132048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4269" y="3547610"/>
                        <a:ext cx="8304507" cy="2600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23"/>
          <p:cNvSpPr txBox="1">
            <a:spLocks noChangeArrowheads="1"/>
          </p:cNvSpPr>
          <p:nvPr/>
        </p:nvSpPr>
        <p:spPr bwMode="auto">
          <a:xfrm>
            <a:off x="6926790" y="165100"/>
            <a:ext cx="18277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a</a:t>
            </a: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不是整数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6" name="Text Box 123"/>
          <p:cNvSpPr txBox="1">
            <a:spLocks noChangeArrowheads="1"/>
          </p:cNvSpPr>
          <p:nvPr/>
        </p:nvSpPr>
        <p:spPr bwMode="auto">
          <a:xfrm>
            <a:off x="503866" y="6229645"/>
            <a:ext cx="14670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 dirty="0" smtClean="0">
                <a:latin typeface="Book Antiqua" panose="02040602050305030304" pitchFamily="18" charset="0"/>
                <a:ea typeface="楷体_GB2312" pitchFamily="49" charset="-122"/>
              </a:rPr>
              <a:t>a</a:t>
            </a: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为整数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1792"/>
              </p:ext>
            </p:extLst>
          </p:nvPr>
        </p:nvGraphicFramePr>
        <p:xfrm>
          <a:off x="2131122" y="6161116"/>
          <a:ext cx="1360758" cy="61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8" name="Equation" r:id="rId13" imgW="507960" imgH="228600" progId="Equation.DSMT4">
                  <p:embed/>
                </p:oleObj>
              </mc:Choice>
              <mc:Fallback>
                <p:oleObj name="Equation" r:id="rId13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31122" y="6161116"/>
                        <a:ext cx="1360758" cy="61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右箭头 16"/>
          <p:cNvSpPr/>
          <p:nvPr/>
        </p:nvSpPr>
        <p:spPr bwMode="auto">
          <a:xfrm>
            <a:off x="3600424" y="6260827"/>
            <a:ext cx="713582" cy="30492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635723"/>
              </p:ext>
            </p:extLst>
          </p:nvPr>
        </p:nvGraphicFramePr>
        <p:xfrm>
          <a:off x="4431384" y="6068214"/>
          <a:ext cx="2388727" cy="705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29" name="Equation" r:id="rId15" imgW="1333440" imgH="393480" progId="Equation.DSMT4">
                  <p:embed/>
                </p:oleObj>
              </mc:Choice>
              <mc:Fallback>
                <p:oleObj name="Equation" r:id="rId15" imgW="1333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31384" y="6068214"/>
                        <a:ext cx="2388727" cy="705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502707"/>
              </p:ext>
            </p:extLst>
          </p:nvPr>
        </p:nvGraphicFramePr>
        <p:xfrm>
          <a:off x="7000227" y="6161116"/>
          <a:ext cx="1879287" cy="47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30" name="Equation" r:id="rId17" imgW="901440" imgH="228600" progId="Equation.DSMT4">
                  <p:embed/>
                </p:oleObj>
              </mc:Choice>
              <mc:Fallback>
                <p:oleObj name="Equation" r:id="rId17" imgW="901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00227" y="6161116"/>
                        <a:ext cx="1879287" cy="476439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4403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47812" name="Line 4"/>
          <p:cNvSpPr>
            <a:spLocks noChangeShapeType="1"/>
          </p:cNvSpPr>
          <p:nvPr/>
        </p:nvSpPr>
        <p:spPr bwMode="auto">
          <a:xfrm flipH="1">
            <a:off x="3276600" y="4038600"/>
            <a:ext cx="5638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7813" name="Rectangle 5"/>
          <p:cNvSpPr>
            <a:spLocks noChangeArrowheads="1"/>
          </p:cNvSpPr>
          <p:nvPr/>
        </p:nvSpPr>
        <p:spPr bwMode="auto">
          <a:xfrm>
            <a:off x="0" y="990600"/>
            <a:ext cx="5235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（一）、周期函数的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傅里叶展开</a:t>
            </a:r>
          </a:p>
        </p:txBody>
      </p:sp>
      <p:graphicFrame>
        <p:nvGraphicFramePr>
          <p:cNvPr id="247814" name="Object 6"/>
          <p:cNvGraphicFramePr>
            <a:graphicFrameLocks noChangeAspect="1"/>
          </p:cNvGraphicFramePr>
          <p:nvPr/>
        </p:nvGraphicFramePr>
        <p:xfrm>
          <a:off x="3124200" y="1600200"/>
          <a:ext cx="56388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3" name="公式" r:id="rId3" imgW="2529698" imgH="358030" progId="Equation.3">
                  <p:embed/>
                </p:oleObj>
              </mc:Choice>
              <mc:Fallback>
                <p:oleObj name="公式" r:id="rId3" imgW="2529698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56388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5" name="Object 7"/>
          <p:cNvGraphicFramePr>
            <a:graphicFrameLocks noChangeAspect="1"/>
          </p:cNvGraphicFramePr>
          <p:nvPr/>
        </p:nvGraphicFramePr>
        <p:xfrm>
          <a:off x="1981200" y="4953000"/>
          <a:ext cx="55324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" name="公式" r:id="rId5" imgW="2476535" imgH="396209" progId="Equation.3">
                  <p:embed/>
                </p:oleObj>
              </mc:Choice>
              <mc:Fallback>
                <p:oleObj name="公式" r:id="rId5" imgW="2476535" imgH="39620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53000"/>
                        <a:ext cx="55324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16" name="Rectangle 8"/>
          <p:cNvSpPr>
            <a:spLocks noChangeArrowheads="1"/>
          </p:cNvSpPr>
          <p:nvPr/>
        </p:nvSpPr>
        <p:spPr bwMode="auto">
          <a:xfrm>
            <a:off x="0" y="4343400"/>
            <a:ext cx="4000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设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为周期为 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2l</a:t>
            </a:r>
            <a:r>
              <a:rPr lang="en-US" altLang="zh-CN" sz="2800" b="1" dirty="0">
                <a:latin typeface="Book Antiqua" panose="02040602050305030304" pitchFamily="18" charset="0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</a:rPr>
              <a:t>的函数</a:t>
            </a:r>
          </a:p>
        </p:txBody>
      </p:sp>
      <p:sp>
        <p:nvSpPr>
          <p:cNvPr id="6152" name="Text Box 9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152400"/>
            <a:ext cx="322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§5.1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傅里叶级数</a:t>
            </a:r>
            <a:endParaRPr lang="zh-CN" altLang="en-US" sz="36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7818" name="Rectangle 10"/>
          <p:cNvSpPr>
            <a:spLocks noChangeArrowheads="1"/>
          </p:cNvSpPr>
          <p:nvPr/>
        </p:nvSpPr>
        <p:spPr bwMode="auto">
          <a:xfrm>
            <a:off x="533400" y="1828800"/>
            <a:ext cx="2289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考虑的函数族</a:t>
            </a:r>
          </a:p>
        </p:txBody>
      </p:sp>
      <p:graphicFrame>
        <p:nvGraphicFramePr>
          <p:cNvPr id="247819" name="Object 11"/>
          <p:cNvGraphicFramePr>
            <a:graphicFrameLocks noChangeAspect="1"/>
          </p:cNvGraphicFramePr>
          <p:nvPr/>
        </p:nvGraphicFramePr>
        <p:xfrm>
          <a:off x="3048000" y="2819400"/>
          <a:ext cx="56388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" name="公式" r:id="rId8" imgW="2346818" imgH="358030" progId="Equation.3">
                  <p:embed/>
                </p:oleObj>
              </mc:Choice>
              <mc:Fallback>
                <p:oleObj name="公式" r:id="rId8" imgW="2346818" imgH="35803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19400"/>
                        <a:ext cx="56388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20" name="Rectangle 12"/>
          <p:cNvSpPr>
            <a:spLocks noChangeArrowheads="1"/>
          </p:cNvSpPr>
          <p:nvPr/>
        </p:nvSpPr>
        <p:spPr bwMode="auto">
          <a:xfrm>
            <a:off x="304800" y="3505200"/>
            <a:ext cx="2312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为基本函数族</a:t>
            </a:r>
          </a:p>
        </p:txBody>
      </p:sp>
      <p:sp>
        <p:nvSpPr>
          <p:cNvPr id="247821" name="Rectangle 13"/>
          <p:cNvSpPr>
            <a:spLocks noChangeArrowheads="1"/>
          </p:cNvSpPr>
          <p:nvPr/>
        </p:nvSpPr>
        <p:spPr bwMode="auto">
          <a:xfrm>
            <a:off x="5181600" y="4267200"/>
            <a:ext cx="1795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将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展开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2" y="5157192"/>
            <a:ext cx="3888432" cy="1122091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198378"/>
              </p:ext>
            </p:extLst>
          </p:nvPr>
        </p:nvGraphicFramePr>
        <p:xfrm>
          <a:off x="395536" y="188640"/>
          <a:ext cx="74803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0" name="Equation" r:id="rId4" imgW="3200400" imgH="444240" progId="Equation.DSMT4">
                  <p:embed/>
                </p:oleObj>
              </mc:Choice>
              <mc:Fallback>
                <p:oleObj name="Equation" r:id="rId4" imgW="3200400" imgH="44424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188640"/>
                        <a:ext cx="7480300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17884"/>
              </p:ext>
            </p:extLst>
          </p:nvPr>
        </p:nvGraphicFramePr>
        <p:xfrm>
          <a:off x="247899" y="1228640"/>
          <a:ext cx="7627937" cy="355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1" name="Equation" r:id="rId6" imgW="3263760" imgH="1523880" progId="Equation.DSMT4">
                  <p:embed/>
                </p:oleObj>
              </mc:Choice>
              <mc:Fallback>
                <p:oleObj name="Equation" r:id="rId6" imgW="3263760" imgH="15238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7899" y="1228640"/>
                        <a:ext cx="7627937" cy="355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442893"/>
              </p:ext>
            </p:extLst>
          </p:nvPr>
        </p:nvGraphicFramePr>
        <p:xfrm>
          <a:off x="5148064" y="3779752"/>
          <a:ext cx="31464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2" name="Equation" r:id="rId8" imgW="1346040" imgH="431640" progId="Equation.DSMT4">
                  <p:embed/>
                </p:oleObj>
              </mc:Choice>
              <mc:Fallback>
                <p:oleObj name="Equation" r:id="rId8" imgW="1346040" imgH="4316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8064" y="3779752"/>
                        <a:ext cx="314642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3988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64881"/>
              </p:ext>
            </p:extLst>
          </p:nvPr>
        </p:nvGraphicFramePr>
        <p:xfrm>
          <a:off x="179512" y="260648"/>
          <a:ext cx="5638800" cy="471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6" name="Equation" r:id="rId3" imgW="2412720" imgH="2019240" progId="Equation.DSMT4">
                  <p:embed/>
                </p:oleObj>
              </mc:Choice>
              <mc:Fallback>
                <p:oleObj name="Equation" r:id="rId3" imgW="2412720" imgH="20192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260648"/>
                        <a:ext cx="5638800" cy="471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619672" y="5373216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傅里叶级数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" name="Text Box 123"/>
          <p:cNvSpPr txBox="1">
            <a:spLocks noChangeArrowheads="1"/>
          </p:cNvSpPr>
          <p:nvPr/>
        </p:nvSpPr>
        <p:spPr bwMode="auto">
          <a:xfrm>
            <a:off x="5652120" y="6093296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幂级数洛朗展开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7" name="Text Box 123"/>
          <p:cNvSpPr txBox="1">
            <a:spLocks noChangeArrowheads="1"/>
          </p:cNvSpPr>
          <p:nvPr/>
        </p:nvSpPr>
        <p:spPr bwMode="auto">
          <a:xfrm>
            <a:off x="5840830" y="4365104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留数定理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8" name="左右箭头 7"/>
          <p:cNvSpPr/>
          <p:nvPr/>
        </p:nvSpPr>
        <p:spPr bwMode="auto">
          <a:xfrm rot="20275530">
            <a:off x="3863785" y="4985624"/>
            <a:ext cx="1693141" cy="197322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左右箭头 8"/>
          <p:cNvSpPr/>
          <p:nvPr/>
        </p:nvSpPr>
        <p:spPr bwMode="auto">
          <a:xfrm rot="771478">
            <a:off x="3863785" y="5986900"/>
            <a:ext cx="1693141" cy="212791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左右箭头 9"/>
          <p:cNvSpPr/>
          <p:nvPr/>
        </p:nvSpPr>
        <p:spPr bwMode="auto">
          <a:xfrm rot="16200000">
            <a:off x="6304648" y="5411040"/>
            <a:ext cx="921474" cy="210306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462413"/>
              </p:ext>
            </p:extLst>
          </p:nvPr>
        </p:nvGraphicFramePr>
        <p:xfrm>
          <a:off x="5088191" y="2943523"/>
          <a:ext cx="335438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7" name="Equation" r:id="rId5" imgW="1434960" imgH="444240" progId="Equation.DSMT4">
                  <p:embed/>
                </p:oleObj>
              </mc:Choice>
              <mc:Fallback>
                <p:oleObj name="Equation" r:id="rId5" imgW="1434960" imgH="4442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8191" y="2943523"/>
                        <a:ext cx="3354388" cy="103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63916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21"/>
          <p:cNvSpPr>
            <a:spLocks noChangeArrowheads="1"/>
          </p:cNvSpPr>
          <p:nvPr/>
        </p:nvSpPr>
        <p:spPr bwMode="auto">
          <a:xfrm>
            <a:off x="0" y="304800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例：要求</a:t>
            </a:r>
            <a:r>
              <a:rPr lang="en-US" altLang="zh-CN" sz="2800" b="1" i="1">
                <a:latin typeface="Book Antiqua" panose="02040602050305030304" pitchFamily="18" charset="0"/>
              </a:rPr>
              <a:t>f(x)</a:t>
            </a:r>
            <a:r>
              <a:rPr lang="zh-CN" altLang="zh-CN" sz="2800" b="1" i="1">
                <a:latin typeface="Book Antiqua" panose="02040602050305030304" pitchFamily="18" charset="0"/>
              </a:rPr>
              <a:t>在它的定义区间的边界上为零，据此，展开</a:t>
            </a:r>
            <a:endParaRPr lang="zh-CN" altLang="en-US" sz="2800" b="1">
              <a:latin typeface="Book Antiqua" panose="02040602050305030304" pitchFamily="18" charset="0"/>
            </a:endParaRPr>
          </a:p>
        </p:txBody>
      </p:sp>
      <p:graphicFrame>
        <p:nvGraphicFramePr>
          <p:cNvPr id="17411" name="Object 2048"/>
          <p:cNvGraphicFramePr>
            <a:graphicFrameLocks noChangeAspect="1"/>
          </p:cNvGraphicFramePr>
          <p:nvPr/>
        </p:nvGraphicFramePr>
        <p:xfrm>
          <a:off x="900113" y="914400"/>
          <a:ext cx="237013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38" name="公式" r:id="rId3" imgW="822960" imgH="167561" progId="Equation.3">
                  <p:embed/>
                </p:oleObj>
              </mc:Choice>
              <mc:Fallback>
                <p:oleObj name="公式" r:id="rId3" imgW="822960" imgH="167561" progId="Equation.3">
                  <p:embed/>
                  <p:pic>
                    <p:nvPicPr>
                      <p:cNvPr id="17411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14400"/>
                        <a:ext cx="237013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315" name="Text Box 123"/>
          <p:cNvSpPr txBox="1">
            <a:spLocks noChangeArrowheads="1"/>
          </p:cNvSpPr>
          <p:nvPr/>
        </p:nvSpPr>
        <p:spPr bwMode="auto">
          <a:xfrm>
            <a:off x="228600" y="17526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17413" name="Line 125"/>
          <p:cNvSpPr>
            <a:spLocks noChangeShapeType="1"/>
          </p:cNvSpPr>
          <p:nvPr/>
        </p:nvSpPr>
        <p:spPr bwMode="auto">
          <a:xfrm flipH="1">
            <a:off x="0" y="1600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27" name="Line 135"/>
          <p:cNvSpPr>
            <a:spLocks noChangeShapeType="1"/>
          </p:cNvSpPr>
          <p:nvPr/>
        </p:nvSpPr>
        <p:spPr bwMode="auto">
          <a:xfrm flipH="1">
            <a:off x="0" y="3429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5" name="Rectangle 138"/>
          <p:cNvSpPr>
            <a:spLocks noChangeArrowheads="1"/>
          </p:cNvSpPr>
          <p:nvPr/>
        </p:nvSpPr>
        <p:spPr bwMode="auto">
          <a:xfrm>
            <a:off x="4343400" y="914400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定义在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（</a:t>
            </a:r>
            <a:r>
              <a:rPr lang="en-US" altLang="zh-CN" sz="2800" b="1" dirty="0" smtClean="0">
                <a:latin typeface="Book Antiqua" panose="02040602050305030304" pitchFamily="18" charset="0"/>
              </a:rPr>
              <a:t>0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）上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136331" name="Rectangle 139"/>
          <p:cNvSpPr>
            <a:spLocks noChangeArrowheads="1"/>
          </p:cNvSpPr>
          <p:nvPr/>
        </p:nvSpPr>
        <p:spPr bwMode="auto">
          <a:xfrm>
            <a:off x="1524000" y="1676400"/>
            <a:ext cx="441960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</a:rPr>
              <a:t>进行</a:t>
            </a:r>
            <a:r>
              <a:rPr lang="zh-CN" altLang="en-US" sz="2800" b="1" dirty="0">
                <a:latin typeface="Book Antiqua" panose="02040602050305030304" pitchFamily="18" charset="0"/>
              </a:rPr>
              <a:t>奇延拓成奇周期函数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266241" name="Object 2049"/>
          <p:cNvGraphicFramePr>
            <a:graphicFrameLocks noChangeAspect="1"/>
          </p:cNvGraphicFramePr>
          <p:nvPr/>
        </p:nvGraphicFramePr>
        <p:xfrm>
          <a:off x="1752600" y="2133600"/>
          <a:ext cx="3263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39" name="公式" r:id="rId5" imgW="1280160" imgH="396209" progId="Equation.3">
                  <p:embed/>
                </p:oleObj>
              </mc:Choice>
              <mc:Fallback>
                <p:oleObj name="公式" r:id="rId5" imgW="1280160" imgH="396209" progId="Equation.3">
                  <p:embed/>
                  <p:pic>
                    <p:nvPicPr>
                      <p:cNvPr id="266241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133600"/>
                        <a:ext cx="3263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2" name="Object 2050"/>
          <p:cNvGraphicFramePr>
            <a:graphicFrameLocks noChangeAspect="1"/>
          </p:cNvGraphicFramePr>
          <p:nvPr/>
        </p:nvGraphicFramePr>
        <p:xfrm>
          <a:off x="471488" y="3429000"/>
          <a:ext cx="40005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0" name="公式" r:id="rId7" imgW="1577446" imgH="396209" progId="Equation.3">
                  <p:embed/>
                </p:oleObj>
              </mc:Choice>
              <mc:Fallback>
                <p:oleObj name="公式" r:id="rId7" imgW="1577446" imgH="396209" progId="Equation.3">
                  <p:embed/>
                  <p:pic>
                    <p:nvPicPr>
                      <p:cNvPr id="266242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3429000"/>
                        <a:ext cx="4000500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3" name="Object 2051"/>
          <p:cNvGraphicFramePr>
            <a:graphicFrameLocks noChangeAspect="1"/>
          </p:cNvGraphicFramePr>
          <p:nvPr/>
        </p:nvGraphicFramePr>
        <p:xfrm>
          <a:off x="4495800" y="3429000"/>
          <a:ext cx="3862388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1" name="公式" r:id="rId9" imgW="1486006" imgH="396209" progId="Equation.3">
                  <p:embed/>
                </p:oleObj>
              </mc:Choice>
              <mc:Fallback>
                <p:oleObj name="公式" r:id="rId9" imgW="1486006" imgH="396209" progId="Equation.3">
                  <p:embed/>
                  <p:pic>
                    <p:nvPicPr>
                      <p:cNvPr id="266243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429000"/>
                        <a:ext cx="3862388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4" name="Object 2052"/>
          <p:cNvGraphicFramePr>
            <a:graphicFrameLocks noChangeAspect="1"/>
          </p:cNvGraphicFramePr>
          <p:nvPr/>
        </p:nvGraphicFramePr>
        <p:xfrm>
          <a:off x="5181600" y="2133600"/>
          <a:ext cx="21653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2" name="公式" r:id="rId11" imgW="838271" imgH="396209" progId="Equation.3">
                  <p:embed/>
                </p:oleObj>
              </mc:Choice>
              <mc:Fallback>
                <p:oleObj name="公式" r:id="rId11" imgW="838271" imgH="396209" progId="Equation.3">
                  <p:embed/>
                  <p:pic>
                    <p:nvPicPr>
                      <p:cNvPr id="266244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133600"/>
                        <a:ext cx="21653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5" name="Object 2053"/>
          <p:cNvGraphicFramePr>
            <a:graphicFrameLocks noChangeAspect="1"/>
          </p:cNvGraphicFramePr>
          <p:nvPr/>
        </p:nvGraphicFramePr>
        <p:xfrm>
          <a:off x="920750" y="4525963"/>
          <a:ext cx="6858000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3" name="Equation" r:id="rId13" imgW="2507157" imgH="403844" progId="Equation.DSMT4">
                  <p:embed/>
                </p:oleObj>
              </mc:Choice>
              <mc:Fallback>
                <p:oleObj name="Equation" r:id="rId13" imgW="2507157" imgH="403844" progId="Equation.DSMT4">
                  <p:embed/>
                  <p:pic>
                    <p:nvPicPr>
                      <p:cNvPr id="266245" name="Object 2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4525963"/>
                        <a:ext cx="6858000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6" name="Object 2054"/>
          <p:cNvGraphicFramePr>
            <a:graphicFrameLocks noChangeAspect="1"/>
          </p:cNvGraphicFramePr>
          <p:nvPr/>
        </p:nvGraphicFramePr>
        <p:xfrm>
          <a:off x="471488" y="5715000"/>
          <a:ext cx="55943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4" name="公式" r:id="rId15" imgW="2133742" imgH="396209" progId="Equation.3">
                  <p:embed/>
                </p:oleObj>
              </mc:Choice>
              <mc:Fallback>
                <p:oleObj name="公式" r:id="rId15" imgW="2133742" imgH="396209" progId="Equation.3">
                  <p:embed/>
                  <p:pic>
                    <p:nvPicPr>
                      <p:cNvPr id="266246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5715000"/>
                        <a:ext cx="55943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74430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4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367228"/>
              </p:ext>
            </p:extLst>
          </p:nvPr>
        </p:nvGraphicFramePr>
        <p:xfrm>
          <a:off x="138171" y="62015"/>
          <a:ext cx="39909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1" name="公式" r:id="rId3" imgW="1508973" imgH="419116" progId="Equation.3">
                  <p:embed/>
                </p:oleObj>
              </mc:Choice>
              <mc:Fallback>
                <p:oleObj name="公式" r:id="rId3" imgW="1508973" imgH="419116" progId="Equation.3">
                  <p:embed/>
                  <p:pic>
                    <p:nvPicPr>
                      <p:cNvPr id="267264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71" y="62015"/>
                        <a:ext cx="39909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5" name="Object 20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64690"/>
              </p:ext>
            </p:extLst>
          </p:nvPr>
        </p:nvGraphicFramePr>
        <p:xfrm>
          <a:off x="0" y="1312541"/>
          <a:ext cx="582295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2" name="公式" r:id="rId5" imgW="2225182" imgH="419116" progId="Equation.3">
                  <p:embed/>
                </p:oleObj>
              </mc:Choice>
              <mc:Fallback>
                <p:oleObj name="公式" r:id="rId5" imgW="2225182" imgH="419116" progId="Equation.3">
                  <p:embed/>
                  <p:pic>
                    <p:nvPicPr>
                      <p:cNvPr id="267265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12541"/>
                        <a:ext cx="582295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81"/>
          <p:cNvSpPr txBox="1">
            <a:spLocks noChangeArrowheads="1"/>
          </p:cNvSpPr>
          <p:nvPr/>
        </p:nvSpPr>
        <p:spPr bwMode="auto">
          <a:xfrm>
            <a:off x="1475656" y="6237312"/>
            <a:ext cx="4873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Book Antiqua" panose="02040602050305030304" pitchFamily="18" charset="0"/>
                <a:ea typeface="楷体_GB2312" pitchFamily="49" charset="-122"/>
              </a:rPr>
              <a:t>傅里叶级数由边界条件确定！</a:t>
            </a:r>
            <a:endParaRPr lang="zh-CN" altLang="en-US" sz="2800" b="1" dirty="0">
              <a:solidFill>
                <a:srgbClr val="FF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065361"/>
              </p:ext>
            </p:extLst>
          </p:nvPr>
        </p:nvGraphicFramePr>
        <p:xfrm>
          <a:off x="251520" y="4669250"/>
          <a:ext cx="74803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3" name="Equation" r:id="rId7" imgW="3200400" imgH="444240" progId="Equation.DSMT4">
                  <p:embed/>
                </p:oleObj>
              </mc:Choice>
              <mc:Fallback>
                <p:oleObj name="Equation" r:id="rId7" imgW="3200400" imgH="444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520" y="4669250"/>
                        <a:ext cx="7480300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40715"/>
              </p:ext>
            </p:extLst>
          </p:nvPr>
        </p:nvGraphicFramePr>
        <p:xfrm>
          <a:off x="2627784" y="4049041"/>
          <a:ext cx="237013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4" name="公式" r:id="rId9" imgW="822960" imgH="167561" progId="Equation.3">
                  <p:embed/>
                </p:oleObj>
              </mc:Choice>
              <mc:Fallback>
                <p:oleObj name="公式" r:id="rId9" imgW="822960" imgH="167561" progId="Equation.3">
                  <p:embed/>
                  <p:pic>
                    <p:nvPicPr>
                      <p:cNvPr id="4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049041"/>
                        <a:ext cx="237013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38"/>
          <p:cNvSpPr>
            <a:spLocks noChangeArrowheads="1"/>
          </p:cNvSpPr>
          <p:nvPr/>
        </p:nvSpPr>
        <p:spPr bwMode="auto">
          <a:xfrm>
            <a:off x="27433" y="4130017"/>
            <a:ext cx="4117032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</a:rPr>
              <a:t>在（</a:t>
            </a:r>
            <a:r>
              <a:rPr lang="en-US" altLang="zh-CN" sz="2800" b="1" dirty="0" smtClean="0">
                <a:latin typeface="Book Antiqua" panose="02040602050305030304" pitchFamily="18" charset="0"/>
              </a:rPr>
              <a:t>-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  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）上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2040" y="4113549"/>
            <a:ext cx="3970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Book Antiqua" panose="02040602050305030304" pitchFamily="18" charset="0"/>
              </a:rPr>
              <a:t>将</a:t>
            </a:r>
            <a:r>
              <a:rPr lang="en-US" altLang="zh-CN" sz="2800" b="1" i="1" dirty="0" smtClean="0">
                <a:latin typeface="Book Antiqua" panose="02040602050305030304" pitchFamily="18" charset="0"/>
              </a:rPr>
              <a:t>f</a:t>
            </a:r>
            <a:r>
              <a:rPr lang="en-US" altLang="zh-CN" sz="2800" b="1" dirty="0" smtClean="0">
                <a:latin typeface="Book Antiqua" panose="02040602050305030304" pitchFamily="18" charset="0"/>
              </a:rPr>
              <a:t>(</a:t>
            </a:r>
            <a:r>
              <a:rPr lang="en-US" altLang="zh-CN" sz="2800" b="1" i="1" dirty="0" smtClean="0">
                <a:latin typeface="Book Antiqua" panose="02040602050305030304" pitchFamily="18" charset="0"/>
              </a:rPr>
              <a:t>x</a:t>
            </a:r>
            <a:r>
              <a:rPr lang="en-US" altLang="zh-CN" sz="2800" b="1" dirty="0" smtClean="0">
                <a:latin typeface="Book Antiqua" panose="02040602050305030304" pitchFamily="18" charset="0"/>
              </a:rPr>
              <a:t>)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展开成傅里叶级数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9" name="Rectangle 121"/>
          <p:cNvSpPr>
            <a:spLocks noChangeArrowheads="1"/>
          </p:cNvSpPr>
          <p:nvPr/>
        </p:nvSpPr>
        <p:spPr bwMode="auto">
          <a:xfrm>
            <a:off x="0" y="2589862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 dirty="0" smtClean="0">
                <a:latin typeface="Book Antiqua" panose="02040602050305030304" pitchFamily="18" charset="0"/>
              </a:rPr>
              <a:t>f(x</a:t>
            </a:r>
            <a:r>
              <a:rPr lang="en-US" altLang="zh-CN" sz="2800" b="1" i="1" dirty="0">
                <a:latin typeface="Book Antiqua" panose="02040602050305030304" pitchFamily="18" charset="0"/>
              </a:rPr>
              <a:t>)</a:t>
            </a:r>
            <a:r>
              <a:rPr lang="zh-CN" altLang="zh-CN" sz="2800" b="1" i="1" dirty="0">
                <a:latin typeface="Book Antiqua" panose="02040602050305030304" pitchFamily="18" charset="0"/>
              </a:rPr>
              <a:t>在它的定义区间的边界上为零，据此，展开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graphicFrame>
        <p:nvGraphicFramePr>
          <p:cNvPr id="10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982250"/>
              </p:ext>
            </p:extLst>
          </p:nvPr>
        </p:nvGraphicFramePr>
        <p:xfrm>
          <a:off x="878691" y="3215075"/>
          <a:ext cx="237013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5" name="公式" r:id="rId9" imgW="822960" imgH="167561" progId="Equation.3">
                  <p:embed/>
                </p:oleObj>
              </mc:Choice>
              <mc:Fallback>
                <p:oleObj name="公式" r:id="rId9" imgW="822960" imgH="167561" progId="Equation.3">
                  <p:embed/>
                  <p:pic>
                    <p:nvPicPr>
                      <p:cNvPr id="17411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691" y="3215075"/>
                        <a:ext cx="237013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8"/>
          <p:cNvSpPr>
            <a:spLocks noChangeArrowheads="1"/>
          </p:cNvSpPr>
          <p:nvPr/>
        </p:nvSpPr>
        <p:spPr bwMode="auto">
          <a:xfrm>
            <a:off x="4120545" y="3245794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定义在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（</a:t>
            </a:r>
            <a:r>
              <a:rPr lang="en-US" altLang="zh-CN" sz="2800" b="1" dirty="0" smtClean="0">
                <a:latin typeface="Book Antiqua" panose="02040602050305030304" pitchFamily="18" charset="0"/>
              </a:rPr>
              <a:t>0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）上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0175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9"/>
          <p:cNvSpPr>
            <a:spLocks noChangeArrowheads="1"/>
          </p:cNvSpPr>
          <p:nvPr/>
        </p:nvSpPr>
        <p:spPr bwMode="auto">
          <a:xfrm>
            <a:off x="0" y="304800"/>
            <a:ext cx="91440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例：定义在（</a:t>
            </a:r>
            <a:r>
              <a:rPr lang="en-US" altLang="zh-CN" sz="2800" b="1" dirty="0">
                <a:latin typeface="Book Antiqua" panose="02040602050305030304" pitchFamily="18" charset="0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）上的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f(x)=x,</a:t>
            </a:r>
            <a:r>
              <a:rPr lang="zh-CN" altLang="zh-CN" sz="2800" b="1" i="1" dirty="0">
                <a:latin typeface="Book Antiqua" panose="02040602050305030304" pitchFamily="18" charset="0"/>
              </a:rPr>
              <a:t>在它的定义区间的边界上 </a:t>
            </a:r>
            <a:r>
              <a:rPr lang="en-US" altLang="zh-CN" sz="36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f’(0)=0, f(l)=0</a:t>
            </a:r>
            <a:r>
              <a:rPr lang="zh-CN" altLang="en-US" sz="36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，</a:t>
            </a:r>
            <a:r>
              <a:rPr lang="zh-CN" altLang="zh-CN" sz="2800" b="1" i="1" dirty="0">
                <a:latin typeface="Book Antiqua" panose="02040602050305030304" pitchFamily="18" charset="0"/>
              </a:rPr>
              <a:t>据此，展开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</a:t>
            </a:r>
            <a:r>
              <a:rPr lang="zh-CN" altLang="zh-CN" sz="2800" b="1" i="1" dirty="0">
                <a:latin typeface="Book Antiqua" panose="02040602050305030304" pitchFamily="18" charset="0"/>
              </a:rPr>
              <a:t>为</a:t>
            </a:r>
            <a:r>
              <a:rPr lang="zh-CN" altLang="en-US" sz="2800" b="1" i="1" dirty="0">
                <a:latin typeface="Book Antiqua" panose="02040602050305030304" pitchFamily="18" charset="0"/>
              </a:rPr>
              <a:t>傅里叶</a:t>
            </a:r>
            <a:r>
              <a:rPr lang="zh-CN" altLang="zh-CN" sz="2800" b="1" i="1" dirty="0">
                <a:latin typeface="Book Antiqua" panose="02040602050305030304" pitchFamily="18" charset="0"/>
              </a:rPr>
              <a:t>级数</a:t>
            </a:r>
            <a:endParaRPr lang="zh-CN" altLang="en-US" sz="2800" b="1" i="1" dirty="0">
              <a:latin typeface="Book Antiqua" panose="02040602050305030304" pitchFamily="18" charset="0"/>
            </a:endParaRPr>
          </a:p>
        </p:txBody>
      </p:sp>
      <p:sp>
        <p:nvSpPr>
          <p:cNvPr id="138321" name="Text Box 81"/>
          <p:cNvSpPr txBox="1">
            <a:spLocks noChangeArrowheads="1"/>
          </p:cNvSpPr>
          <p:nvPr/>
        </p:nvSpPr>
        <p:spPr bwMode="auto">
          <a:xfrm>
            <a:off x="228600" y="17526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19460" name="Line 82"/>
          <p:cNvSpPr>
            <a:spLocks noChangeShapeType="1"/>
          </p:cNvSpPr>
          <p:nvPr/>
        </p:nvSpPr>
        <p:spPr bwMode="auto">
          <a:xfrm flipH="1">
            <a:off x="0" y="1600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324" name="Line 84"/>
          <p:cNvSpPr>
            <a:spLocks noChangeShapeType="1"/>
          </p:cNvSpPr>
          <p:nvPr/>
        </p:nvSpPr>
        <p:spPr bwMode="auto">
          <a:xfrm flipH="1">
            <a:off x="0" y="2971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8288" name="Object 4096"/>
          <p:cNvGraphicFramePr>
            <a:graphicFrameLocks noChangeAspect="1"/>
          </p:cNvGraphicFramePr>
          <p:nvPr/>
        </p:nvGraphicFramePr>
        <p:xfrm>
          <a:off x="685800" y="3352800"/>
          <a:ext cx="15128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2" name="公式" r:id="rId3" imgW="556295" imgH="167561" progId="Equation.3">
                  <p:embed/>
                </p:oleObj>
              </mc:Choice>
              <mc:Fallback>
                <p:oleObj name="公式" r:id="rId3" imgW="556295" imgH="167561" progId="Equation.3">
                  <p:embed/>
                  <p:pic>
                    <p:nvPicPr>
                      <p:cNvPr id="0" name="Object 4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352800"/>
                        <a:ext cx="15128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89" name="Object 4097"/>
          <p:cNvGraphicFramePr>
            <a:graphicFrameLocks noChangeAspect="1"/>
          </p:cNvGraphicFramePr>
          <p:nvPr/>
        </p:nvGraphicFramePr>
        <p:xfrm>
          <a:off x="1066800" y="1676400"/>
          <a:ext cx="55324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3" name="公式" r:id="rId5" imgW="2476535" imgH="396209" progId="Equation.3">
                  <p:embed/>
                </p:oleObj>
              </mc:Choice>
              <mc:Fallback>
                <p:oleObj name="公式" r:id="rId5" imgW="2476535" imgH="396209" progId="Equation.3">
                  <p:embed/>
                  <p:pic>
                    <p:nvPicPr>
                      <p:cNvPr id="0" name="Object 4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55324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0" name="Object 4098"/>
          <p:cNvGraphicFramePr>
            <a:graphicFrameLocks noChangeAspect="1"/>
          </p:cNvGraphicFramePr>
          <p:nvPr/>
        </p:nvGraphicFramePr>
        <p:xfrm>
          <a:off x="4572000" y="3200400"/>
          <a:ext cx="10048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4" name="公式" r:id="rId7" imgW="365760" imgH="190469" progId="Equation.3">
                  <p:embed/>
                </p:oleObj>
              </mc:Choice>
              <mc:Fallback>
                <p:oleObj name="公式" r:id="rId7" imgW="365760" imgH="190469" progId="Equation.3">
                  <p:embed/>
                  <p:pic>
                    <p:nvPicPr>
                      <p:cNvPr id="0" name="Object 40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00400"/>
                        <a:ext cx="10048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335" name="AutoShape 95"/>
          <p:cNvSpPr>
            <a:spLocks noChangeArrowheads="1"/>
          </p:cNvSpPr>
          <p:nvPr/>
        </p:nvSpPr>
        <p:spPr bwMode="auto">
          <a:xfrm>
            <a:off x="3276600" y="3352800"/>
            <a:ext cx="685800" cy="457200"/>
          </a:xfrm>
          <a:prstGeom prst="notchedRightArrow">
            <a:avLst>
              <a:gd name="adj1" fmla="val 50000"/>
              <a:gd name="adj2" fmla="val 375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68291" name="Object 4099"/>
          <p:cNvGraphicFramePr>
            <a:graphicFrameLocks noChangeAspect="1"/>
          </p:cNvGraphicFramePr>
          <p:nvPr/>
        </p:nvGraphicFramePr>
        <p:xfrm>
          <a:off x="762000" y="4114800"/>
          <a:ext cx="1349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5" name="公式" r:id="rId9" imgW="495477" imgH="167561" progId="Equation.3">
                  <p:embed/>
                </p:oleObj>
              </mc:Choice>
              <mc:Fallback>
                <p:oleObj name="公式" r:id="rId9" imgW="495477" imgH="167561" progId="Equation.3">
                  <p:embed/>
                  <p:pic>
                    <p:nvPicPr>
                      <p:cNvPr id="0" name="Object 40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114800"/>
                        <a:ext cx="1349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337" name="AutoShape 97"/>
          <p:cNvSpPr>
            <a:spLocks noChangeArrowheads="1"/>
          </p:cNvSpPr>
          <p:nvPr/>
        </p:nvSpPr>
        <p:spPr bwMode="auto">
          <a:xfrm>
            <a:off x="3200400" y="4038600"/>
            <a:ext cx="685800" cy="457200"/>
          </a:xfrm>
          <a:prstGeom prst="notchedRightArrow">
            <a:avLst>
              <a:gd name="adj1" fmla="val 50000"/>
              <a:gd name="adj2" fmla="val 375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68292" name="Object 4100"/>
          <p:cNvGraphicFramePr>
            <a:graphicFrameLocks noChangeAspect="1"/>
          </p:cNvGraphicFramePr>
          <p:nvPr/>
        </p:nvGraphicFramePr>
        <p:xfrm>
          <a:off x="4572000" y="3962400"/>
          <a:ext cx="10048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6" name="公式" r:id="rId11" imgW="365760" imgH="190469" progId="Equation.3">
                  <p:embed/>
                </p:oleObj>
              </mc:Choice>
              <mc:Fallback>
                <p:oleObj name="公式" r:id="rId11" imgW="365760" imgH="190469" progId="Equation.3">
                  <p:embed/>
                  <p:pic>
                    <p:nvPicPr>
                      <p:cNvPr id="0" name="Object 4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962400"/>
                        <a:ext cx="10048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3" name="Object 4101"/>
          <p:cNvGraphicFramePr>
            <a:graphicFrameLocks noChangeAspect="1"/>
          </p:cNvGraphicFramePr>
          <p:nvPr/>
        </p:nvGraphicFramePr>
        <p:xfrm>
          <a:off x="6324600" y="3581400"/>
          <a:ext cx="20955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7" name="公式" r:id="rId13" imgW="914400" imgH="358030" progId="Equation.3">
                  <p:embed/>
                </p:oleObj>
              </mc:Choice>
              <mc:Fallback>
                <p:oleObj name="公式" r:id="rId13" imgW="914400" imgH="358030" progId="Equation.3">
                  <p:embed/>
                  <p:pic>
                    <p:nvPicPr>
                      <p:cNvPr id="0" name="Object 4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581400"/>
                        <a:ext cx="20955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4" name="Object 4102"/>
          <p:cNvGraphicFramePr>
            <a:graphicFrameLocks noChangeAspect="1"/>
          </p:cNvGraphicFramePr>
          <p:nvPr/>
        </p:nvGraphicFramePr>
        <p:xfrm>
          <a:off x="762000" y="4953000"/>
          <a:ext cx="4876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8" name="公式" r:id="rId15" imgW="1691853" imgH="396209" progId="Equation.3">
                  <p:embed/>
                </p:oleObj>
              </mc:Choice>
              <mc:Fallback>
                <p:oleObj name="公式" r:id="rId15" imgW="1691853" imgH="396209" progId="Equation.3">
                  <p:embed/>
                  <p:pic>
                    <p:nvPicPr>
                      <p:cNvPr id="0" name="Object 4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53000"/>
                        <a:ext cx="48768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2160" y="4762500"/>
            <a:ext cx="3033054" cy="1618828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2" name="Object 3072"/>
          <p:cNvGraphicFramePr>
            <a:graphicFrameLocks noChangeAspect="1"/>
          </p:cNvGraphicFramePr>
          <p:nvPr/>
        </p:nvGraphicFramePr>
        <p:xfrm>
          <a:off x="0" y="0"/>
          <a:ext cx="4876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2" name="公式" r:id="rId3" imgW="1691853" imgH="396209" progId="Equation.3">
                  <p:embed/>
                </p:oleObj>
              </mc:Choice>
              <mc:Fallback>
                <p:oleObj name="公式" r:id="rId3" imgW="1691853" imgH="396209" progId="Equation.3">
                  <p:embed/>
                  <p:pic>
                    <p:nvPicPr>
                      <p:cNvPr id="0" name="Object 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8768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3" name="Object 3073"/>
          <p:cNvGraphicFramePr>
            <a:graphicFrameLocks noChangeAspect="1"/>
          </p:cNvGraphicFramePr>
          <p:nvPr/>
        </p:nvGraphicFramePr>
        <p:xfrm>
          <a:off x="228600" y="1447800"/>
          <a:ext cx="4881563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3" name="公式" r:id="rId5" imgW="1927895" imgH="396209" progId="Equation.3">
                  <p:embed/>
                </p:oleObj>
              </mc:Choice>
              <mc:Fallback>
                <p:oleObj name="公式" r:id="rId5" imgW="1927895" imgH="396209" progId="Equation.3">
                  <p:embed/>
                  <p:pic>
                    <p:nvPicPr>
                      <p:cNvPr id="0" name="Object 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4881563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4" name="Object 3074"/>
          <p:cNvGraphicFramePr>
            <a:graphicFrameLocks noChangeAspect="1"/>
          </p:cNvGraphicFramePr>
          <p:nvPr/>
        </p:nvGraphicFramePr>
        <p:xfrm>
          <a:off x="609600" y="2743200"/>
          <a:ext cx="39370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4" name="公式" r:id="rId7" imgW="1546825" imgH="396209" progId="Equation.3">
                  <p:embed/>
                </p:oleObj>
              </mc:Choice>
              <mc:Fallback>
                <p:oleObj name="公式" r:id="rId7" imgW="1546825" imgH="396209" progId="Equation.3">
                  <p:embed/>
                  <p:pic>
                    <p:nvPicPr>
                      <p:cNvPr id="0" name="Object 3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743200"/>
                        <a:ext cx="3937000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5" name="Object 3075"/>
          <p:cNvGraphicFramePr>
            <a:graphicFrameLocks noChangeAspect="1"/>
          </p:cNvGraphicFramePr>
          <p:nvPr/>
        </p:nvGraphicFramePr>
        <p:xfrm>
          <a:off x="0" y="3886200"/>
          <a:ext cx="9144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5" name="公式" r:id="rId9" imgW="3718418" imgH="472566" progId="Equation.3">
                  <p:embed/>
                </p:oleObj>
              </mc:Choice>
              <mc:Fallback>
                <p:oleObj name="公式" r:id="rId9" imgW="3718418" imgH="472566" progId="Equation.3">
                  <p:embed/>
                  <p:pic>
                    <p:nvPicPr>
                      <p:cNvPr id="0" name="Object 3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86200"/>
                        <a:ext cx="9144000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6" name="Object 3076"/>
          <p:cNvGraphicFramePr>
            <a:graphicFrameLocks noChangeAspect="1"/>
          </p:cNvGraphicFramePr>
          <p:nvPr/>
        </p:nvGraphicFramePr>
        <p:xfrm>
          <a:off x="0" y="5568950"/>
          <a:ext cx="5529263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6" name="公式" r:id="rId11" imgW="2232837" imgH="472566" progId="Equation.3">
                  <p:embed/>
                </p:oleObj>
              </mc:Choice>
              <mc:Fallback>
                <p:oleObj name="公式" r:id="rId11" imgW="2232837" imgH="472566" progId="Equation.3">
                  <p:embed/>
                  <p:pic>
                    <p:nvPicPr>
                      <p:cNvPr id="0" name="Object 3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568950"/>
                        <a:ext cx="5529263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861024" y="3105150"/>
            <a:ext cx="2305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分部积分法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336" name="Object 3072"/>
          <p:cNvGraphicFramePr>
            <a:graphicFrameLocks noChangeAspect="1"/>
          </p:cNvGraphicFramePr>
          <p:nvPr/>
        </p:nvGraphicFramePr>
        <p:xfrm>
          <a:off x="627063" y="2286000"/>
          <a:ext cx="48418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" name="Equation" r:id="rId3" imgW="1684197" imgH="403844" progId="Equation.DSMT4">
                  <p:embed/>
                </p:oleObj>
              </mc:Choice>
              <mc:Fallback>
                <p:oleObj name="Equation" r:id="rId3" imgW="1684197" imgH="403844" progId="Equation.DSMT4">
                  <p:embed/>
                  <p:pic>
                    <p:nvPicPr>
                      <p:cNvPr id="0" name="Object 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286000"/>
                        <a:ext cx="48418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37" name="Object 3073"/>
          <p:cNvGraphicFramePr>
            <a:graphicFrameLocks noChangeAspect="1"/>
          </p:cNvGraphicFramePr>
          <p:nvPr/>
        </p:nvGraphicFramePr>
        <p:xfrm>
          <a:off x="503238" y="609600"/>
          <a:ext cx="6024562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" name="Equation" r:id="rId5" imgW="2445914" imgH="480201" progId="Equation.DSMT4">
                  <p:embed/>
                </p:oleObj>
              </mc:Choice>
              <mc:Fallback>
                <p:oleObj name="Equation" r:id="rId5" imgW="2445914" imgH="480201" progId="Equation.DSMT4">
                  <p:embed/>
                  <p:pic>
                    <p:nvPicPr>
                      <p:cNvPr id="0" name="Object 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609600"/>
                        <a:ext cx="6024562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9"/>
          <p:cNvSpPr>
            <a:spLocks noChangeArrowheads="1"/>
          </p:cNvSpPr>
          <p:nvPr/>
        </p:nvSpPr>
        <p:spPr bwMode="auto">
          <a:xfrm>
            <a:off x="33892" y="3961543"/>
            <a:ext cx="91440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例：定义在（</a:t>
            </a:r>
            <a:r>
              <a:rPr lang="en-US" altLang="zh-CN" sz="2800" b="1" dirty="0">
                <a:latin typeface="Book Antiqua" panose="02040602050305030304" pitchFamily="18" charset="0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）上的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f(x)=x,</a:t>
            </a:r>
            <a:r>
              <a:rPr lang="zh-CN" altLang="zh-CN" sz="2800" b="1" i="1" dirty="0">
                <a:latin typeface="Book Antiqua" panose="02040602050305030304" pitchFamily="18" charset="0"/>
              </a:rPr>
              <a:t>在它的定义区间的边界上 </a:t>
            </a:r>
            <a:r>
              <a:rPr lang="en-US" altLang="zh-CN" sz="36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f’(0)=0, f(l)=0</a:t>
            </a:r>
            <a:r>
              <a:rPr lang="zh-CN" altLang="en-US" sz="36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，</a:t>
            </a:r>
            <a:r>
              <a:rPr lang="zh-CN" altLang="zh-CN" sz="2800" b="1" i="1" dirty="0">
                <a:latin typeface="Book Antiqua" panose="02040602050305030304" pitchFamily="18" charset="0"/>
              </a:rPr>
              <a:t>据此，展开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</a:t>
            </a:r>
            <a:r>
              <a:rPr lang="zh-CN" altLang="zh-CN" sz="2800" b="1" i="1" dirty="0">
                <a:latin typeface="Book Antiqua" panose="02040602050305030304" pitchFamily="18" charset="0"/>
              </a:rPr>
              <a:t>为</a:t>
            </a:r>
            <a:r>
              <a:rPr lang="zh-CN" altLang="en-US" sz="2800" b="1" i="1" dirty="0">
                <a:latin typeface="Book Antiqua" panose="02040602050305030304" pitchFamily="18" charset="0"/>
              </a:rPr>
              <a:t>傅里叶</a:t>
            </a:r>
            <a:r>
              <a:rPr lang="zh-CN" altLang="zh-CN" sz="2800" b="1" i="1" dirty="0">
                <a:latin typeface="Book Antiqua" panose="02040602050305030304" pitchFamily="18" charset="0"/>
              </a:rPr>
              <a:t>级数</a:t>
            </a:r>
            <a:endParaRPr lang="zh-CN" altLang="en-US" sz="2800" b="1" i="1" dirty="0">
              <a:latin typeface="Book Antiqua" panose="02040602050305030304" pitchFamily="18" charset="0"/>
            </a:endParaRPr>
          </a:p>
        </p:txBody>
      </p:sp>
      <p:sp>
        <p:nvSpPr>
          <p:cNvPr id="5" name="Text Box 81"/>
          <p:cNvSpPr txBox="1">
            <a:spLocks noChangeArrowheads="1"/>
          </p:cNvSpPr>
          <p:nvPr/>
        </p:nvSpPr>
        <p:spPr bwMode="auto">
          <a:xfrm>
            <a:off x="1693302" y="5121073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Book Antiqua" panose="02040602050305030304" pitchFamily="18" charset="0"/>
                <a:ea typeface="楷体_GB2312" pitchFamily="49" charset="-122"/>
              </a:rPr>
              <a:t>第一类边界条件</a:t>
            </a:r>
            <a:endParaRPr lang="zh-CN" altLang="en-US" sz="2800" b="1" dirty="0">
              <a:solidFill>
                <a:srgbClr val="FF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" name="Text Box 81"/>
          <p:cNvSpPr txBox="1">
            <a:spLocks noChangeArrowheads="1"/>
          </p:cNvSpPr>
          <p:nvPr/>
        </p:nvSpPr>
        <p:spPr bwMode="auto">
          <a:xfrm>
            <a:off x="1712524" y="5877272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Book Antiqua" panose="02040602050305030304" pitchFamily="18" charset="0"/>
                <a:ea typeface="楷体_GB2312" pitchFamily="49" charset="-122"/>
              </a:rPr>
              <a:t>第二类边界条件</a:t>
            </a:r>
            <a:endParaRPr lang="zh-CN" altLang="en-US" sz="2800" b="1" dirty="0">
              <a:solidFill>
                <a:srgbClr val="FF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/>
        </p:nvSpPr>
        <p:spPr bwMode="auto">
          <a:xfrm>
            <a:off x="4605892" y="5410074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Book Antiqua" panose="02040602050305030304" pitchFamily="18" charset="0"/>
                <a:ea typeface="楷体_GB2312" pitchFamily="49" charset="-122"/>
              </a:rPr>
              <a:t>第三类边界条件</a:t>
            </a:r>
            <a:endParaRPr lang="zh-CN" altLang="en-US" sz="2800" b="1" dirty="0">
              <a:solidFill>
                <a:srgbClr val="FF0000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8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62868" name="Line 52"/>
          <p:cNvSpPr>
            <a:spLocks noChangeShapeType="1"/>
          </p:cNvSpPr>
          <p:nvPr/>
        </p:nvSpPr>
        <p:spPr bwMode="auto">
          <a:xfrm flipV="1">
            <a:off x="0" y="2743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870" name="Rectangle 54"/>
          <p:cNvSpPr>
            <a:spLocks noChangeArrowheads="1"/>
          </p:cNvSpPr>
          <p:nvPr/>
        </p:nvSpPr>
        <p:spPr bwMode="auto">
          <a:xfrm>
            <a:off x="0" y="914400"/>
            <a:ext cx="5199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（一）、实数形式的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傅里叶变换</a:t>
            </a:r>
          </a:p>
        </p:txBody>
      </p:sp>
      <p:graphicFrame>
        <p:nvGraphicFramePr>
          <p:cNvPr id="162872" name="Object 56"/>
          <p:cNvGraphicFramePr>
            <a:graphicFrameLocks noChangeAspect="1"/>
          </p:cNvGraphicFramePr>
          <p:nvPr/>
        </p:nvGraphicFramePr>
        <p:xfrm>
          <a:off x="1155700" y="3276600"/>
          <a:ext cx="55054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0" name="公式" r:id="rId3" imgW="2461225" imgH="396209" progId="Equation.3">
                  <p:embed/>
                </p:oleObj>
              </mc:Choice>
              <mc:Fallback>
                <p:oleObj name="公式" r:id="rId3" imgW="2461225" imgH="396209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3276600"/>
                        <a:ext cx="55054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73" name="Rectangle 57"/>
          <p:cNvSpPr>
            <a:spLocks noChangeArrowheads="1"/>
          </p:cNvSpPr>
          <p:nvPr/>
        </p:nvSpPr>
        <p:spPr bwMode="auto">
          <a:xfrm>
            <a:off x="152400" y="1524000"/>
            <a:ext cx="678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设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</a:t>
            </a:r>
            <a:r>
              <a:rPr lang="zh-CN" altLang="en-US" sz="2800" b="1" dirty="0">
                <a:latin typeface="Book Antiqua" panose="02040602050305030304" pitchFamily="18" charset="0"/>
              </a:rPr>
              <a:t>为定义</a:t>
            </a:r>
            <a:r>
              <a:rPr lang="zh-CN" altLang="en-US" sz="2800" b="1" i="1" dirty="0">
                <a:latin typeface="Book Antiqua" panose="02040602050305030304" pitchFamily="18" charset="0"/>
              </a:rPr>
              <a:t>在 </a:t>
            </a:r>
            <a:r>
              <a:rPr lang="en-US" altLang="zh-CN" sz="2800" b="1" i="1" dirty="0">
                <a:latin typeface="Book Antiqua" panose="02040602050305030304" pitchFamily="18" charset="0"/>
              </a:rPr>
              <a:t>-</a:t>
            </a:r>
            <a:r>
              <a:rPr lang="en-US" altLang="zh-CN" sz="2800" b="1" i="1" dirty="0">
                <a:latin typeface="Book Antiqua" panose="02040602050305030304" pitchFamily="18" charset="0"/>
                <a:sym typeface="Symbol" panose="05050102010706020507" pitchFamily="18" charset="2"/>
              </a:rPr>
              <a:t> &lt;x &lt; </a:t>
            </a:r>
            <a:r>
              <a:rPr lang="zh-CN" altLang="zh-CN" sz="2800" b="1" i="1" dirty="0">
                <a:latin typeface="Book Antiqua" panose="02040602050305030304" pitchFamily="18" charset="0"/>
                <a:sym typeface="Symbol" panose="05050102010706020507" pitchFamily="18" charset="2"/>
              </a:rPr>
              <a:t>上的</a:t>
            </a:r>
            <a:r>
              <a:rPr lang="zh-CN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非</a:t>
            </a:r>
            <a:r>
              <a:rPr lang="zh-CN" altLang="en-US" sz="2800" b="1" dirty="0">
                <a:latin typeface="Book Antiqua" panose="02040602050305030304" pitchFamily="18" charset="0"/>
              </a:rPr>
              <a:t>周期函数</a:t>
            </a:r>
          </a:p>
        </p:txBody>
      </p:sp>
      <p:sp>
        <p:nvSpPr>
          <p:cNvPr id="22535" name="Text Box 5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752600" y="152400"/>
            <a:ext cx="5378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§5.2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傅里叶积分与傅里叶变换</a:t>
            </a:r>
          </a:p>
        </p:txBody>
      </p:sp>
      <p:sp>
        <p:nvSpPr>
          <p:cNvPr id="162878" name="Rectangle 62"/>
          <p:cNvSpPr>
            <a:spLocks noChangeArrowheads="1"/>
          </p:cNvSpPr>
          <p:nvPr/>
        </p:nvSpPr>
        <p:spPr bwMode="auto">
          <a:xfrm>
            <a:off x="0" y="2895600"/>
            <a:ext cx="3648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将</a:t>
            </a:r>
            <a:r>
              <a:rPr lang="en-US" altLang="zh-CN" sz="2800" b="1" i="1">
                <a:latin typeface="Book Antiqua" panose="02040602050305030304" pitchFamily="18" charset="0"/>
              </a:rPr>
              <a:t>g(x)</a:t>
            </a:r>
            <a:r>
              <a:rPr lang="zh-CN" altLang="en-US" sz="2800" b="1" i="1">
                <a:latin typeface="Book Antiqua" panose="02040602050305030304" pitchFamily="18" charset="0"/>
              </a:rPr>
              <a:t>展开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傅里叶级数</a:t>
            </a:r>
          </a:p>
        </p:txBody>
      </p:sp>
      <p:sp>
        <p:nvSpPr>
          <p:cNvPr id="162887" name="Rectangle 71"/>
          <p:cNvSpPr>
            <a:spLocks noChangeArrowheads="1"/>
          </p:cNvSpPr>
          <p:nvPr/>
        </p:nvSpPr>
        <p:spPr bwMode="auto">
          <a:xfrm>
            <a:off x="228600" y="2209800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将</a:t>
            </a:r>
            <a:r>
              <a:rPr lang="en-US" altLang="zh-CN" sz="2800" b="1" i="1">
                <a:latin typeface="Book Antiqua" panose="02040602050305030304" pitchFamily="18" charset="0"/>
              </a:rPr>
              <a:t>f(x)</a:t>
            </a:r>
            <a:r>
              <a:rPr lang="zh-CN" altLang="en-US" sz="2800" b="1" i="1">
                <a:latin typeface="Book Antiqua" panose="02040602050305030304" pitchFamily="18" charset="0"/>
              </a:rPr>
              <a:t>看为周期</a:t>
            </a:r>
            <a:r>
              <a:rPr lang="zh-CN" altLang="en-US" sz="2800" b="1">
                <a:latin typeface="Book Antiqua" panose="02040602050305030304" pitchFamily="18" charset="0"/>
              </a:rPr>
              <a:t>函数 </a:t>
            </a:r>
            <a:r>
              <a:rPr lang="en-US" altLang="zh-CN" sz="2800" b="1">
                <a:latin typeface="Book Antiqua" panose="02040602050305030304" pitchFamily="18" charset="0"/>
              </a:rPr>
              <a:t>g(x)</a:t>
            </a:r>
            <a:r>
              <a:rPr lang="zh-CN" altLang="en-US" sz="2800" b="1">
                <a:latin typeface="Book Antiqua" panose="02040602050305030304" pitchFamily="18" charset="0"/>
              </a:rPr>
              <a:t>于</a:t>
            </a:r>
            <a:r>
              <a:rPr lang="zh-CN" altLang="en-US" sz="2800" b="1" i="1">
                <a:latin typeface="Book Antiqua" panose="02040602050305030304" pitchFamily="18" charset="0"/>
              </a:rPr>
              <a:t>周期  </a:t>
            </a:r>
            <a:r>
              <a:rPr lang="en-US" altLang="zh-CN" sz="2800" b="1" i="1">
                <a:latin typeface="Book Antiqua" panose="02040602050305030304" pitchFamily="18" charset="0"/>
              </a:rPr>
              <a:t>2l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  </a:t>
            </a:r>
            <a:r>
              <a:rPr lang="zh-CN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的极限情况</a:t>
            </a:r>
            <a:endParaRPr lang="zh-CN" altLang="en-US" sz="2800" b="1" i="1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162891" name="Text Box 75"/>
          <p:cNvSpPr txBox="1">
            <a:spLocks noChangeArrowheads="1"/>
          </p:cNvSpPr>
          <p:nvPr/>
        </p:nvSpPr>
        <p:spPr bwMode="auto">
          <a:xfrm>
            <a:off x="4343400" y="48768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</a:rPr>
              <a:t>k=0, 1</a:t>
            </a:r>
            <a:r>
              <a:rPr lang="zh-CN" altLang="en-US" sz="2800" b="1" i="1">
                <a:latin typeface="Book Antiqua" panose="02040602050305030304" pitchFamily="18" charset="0"/>
              </a:rPr>
              <a:t>，</a:t>
            </a:r>
            <a:r>
              <a:rPr lang="en-US" altLang="zh-CN" sz="2800" b="1" i="1">
                <a:latin typeface="Book Antiqua" panose="02040602050305030304" pitchFamily="18" charset="0"/>
              </a:rPr>
              <a:t>2</a:t>
            </a:r>
            <a:r>
              <a:rPr lang="zh-CN" altLang="en-US" sz="2800" b="1" i="1">
                <a:latin typeface="Book Antiqua" panose="02040602050305030304" pitchFamily="18" charset="0"/>
              </a:rPr>
              <a:t>，</a:t>
            </a:r>
            <a:r>
              <a:rPr lang="en-US" altLang="zh-CN" sz="2800" b="1" i="1">
                <a:latin typeface="Book Antiqua" panose="02040602050305030304" pitchFamily="18" charset="0"/>
              </a:rPr>
              <a:t>...</a:t>
            </a:r>
            <a:endParaRPr lang="en-US" altLang="zh-CN" sz="2800" b="1" i="1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62892" name="Object 76"/>
          <p:cNvGraphicFramePr>
            <a:graphicFrameLocks noChangeAspect="1"/>
          </p:cNvGraphicFramePr>
          <p:nvPr/>
        </p:nvGraphicFramePr>
        <p:xfrm>
          <a:off x="1676400" y="4572000"/>
          <a:ext cx="1905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1" name="公式" r:id="rId6" imgW="556295" imgH="358030" progId="Equation.3">
                  <p:embed/>
                </p:oleObj>
              </mc:Choice>
              <mc:Fallback>
                <p:oleObj name="公式" r:id="rId6" imgW="556295" imgH="35803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572000"/>
                        <a:ext cx="19050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93" name="Object 77"/>
          <p:cNvGraphicFramePr>
            <a:graphicFrameLocks noChangeAspect="1"/>
          </p:cNvGraphicFramePr>
          <p:nvPr/>
        </p:nvGraphicFramePr>
        <p:xfrm>
          <a:off x="1524000" y="5676900"/>
          <a:ext cx="4214813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2" name="公式" r:id="rId8" imgW="1280160" imgH="358030" progId="Equation.3">
                  <p:embed/>
                </p:oleObj>
              </mc:Choice>
              <mc:Fallback>
                <p:oleObj name="公式" r:id="rId8" imgW="1280160" imgH="35803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676900"/>
                        <a:ext cx="4214813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80" name="Object 40"/>
          <p:cNvGraphicFramePr>
            <a:graphicFrameLocks noChangeAspect="1"/>
          </p:cNvGraphicFramePr>
          <p:nvPr/>
        </p:nvGraphicFramePr>
        <p:xfrm>
          <a:off x="492125" y="1449388"/>
          <a:ext cx="398145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2" name="公式" r:id="rId3" imgW="1767982" imgH="396209" progId="Equation.3">
                  <p:embed/>
                </p:oleObj>
              </mc:Choice>
              <mc:Fallback>
                <p:oleObj name="公式" r:id="rId3" imgW="1767982" imgH="396209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1449388"/>
                        <a:ext cx="3981450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1" name="Object 41"/>
          <p:cNvGraphicFramePr>
            <a:graphicFrameLocks noChangeAspect="1"/>
          </p:cNvGraphicFramePr>
          <p:nvPr/>
        </p:nvGraphicFramePr>
        <p:xfrm>
          <a:off x="566738" y="2667000"/>
          <a:ext cx="37020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3" name="公式" r:id="rId5" imgW="1585102" imgH="396209" progId="Equation.3">
                  <p:embed/>
                </p:oleObj>
              </mc:Choice>
              <mc:Fallback>
                <p:oleObj name="公式" r:id="rId5" imgW="1585102" imgH="39620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8" y="2667000"/>
                        <a:ext cx="3702050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2" name="AutoShape 42"/>
          <p:cNvSpPr>
            <a:spLocks/>
          </p:cNvSpPr>
          <p:nvPr/>
        </p:nvSpPr>
        <p:spPr bwMode="auto">
          <a:xfrm>
            <a:off x="0" y="1982788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63883" name="Text Box 43"/>
          <p:cNvSpPr txBox="1">
            <a:spLocks noChangeArrowheads="1"/>
          </p:cNvSpPr>
          <p:nvPr/>
        </p:nvSpPr>
        <p:spPr bwMode="auto">
          <a:xfrm>
            <a:off x="7861300" y="2438400"/>
            <a:ext cx="1282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</a:rPr>
              <a:t>l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 </a:t>
            </a:r>
          </a:p>
        </p:txBody>
      </p:sp>
      <p:graphicFrame>
        <p:nvGraphicFramePr>
          <p:cNvPr id="163884" name="Object 44"/>
          <p:cNvGraphicFramePr>
            <a:graphicFrameLocks noChangeAspect="1"/>
          </p:cNvGraphicFramePr>
          <p:nvPr/>
        </p:nvGraphicFramePr>
        <p:xfrm>
          <a:off x="430213" y="0"/>
          <a:ext cx="59705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4" name="公式" r:id="rId7" imgW="2346818" imgH="396209" progId="Equation.3">
                  <p:embed/>
                </p:oleObj>
              </mc:Choice>
              <mc:Fallback>
                <p:oleObj name="公式" r:id="rId7" imgW="2346818" imgH="39620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0"/>
                        <a:ext cx="59705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5" name="Line 45"/>
          <p:cNvSpPr>
            <a:spLocks noChangeShapeType="1"/>
          </p:cNvSpPr>
          <p:nvPr/>
        </p:nvSpPr>
        <p:spPr bwMode="auto">
          <a:xfrm flipV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886" name="Object 46"/>
          <p:cNvGraphicFramePr>
            <a:graphicFrameLocks noChangeAspect="1"/>
          </p:cNvGraphicFramePr>
          <p:nvPr/>
        </p:nvGraphicFramePr>
        <p:xfrm>
          <a:off x="4419600" y="1447800"/>
          <a:ext cx="358140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5" name="公式" r:id="rId9" imgW="1486006" imgH="396209" progId="Equation.3">
                  <p:embed/>
                </p:oleObj>
              </mc:Choice>
              <mc:Fallback>
                <p:oleObj name="公式" r:id="rId9" imgW="1486006" imgH="396209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447800"/>
                        <a:ext cx="3581400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7" name="Object 47"/>
          <p:cNvGraphicFramePr>
            <a:graphicFrameLocks noChangeAspect="1"/>
          </p:cNvGraphicFramePr>
          <p:nvPr/>
        </p:nvGraphicFramePr>
        <p:xfrm>
          <a:off x="4343400" y="2590800"/>
          <a:ext cx="35052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6" name="公式" r:id="rId11" imgW="1318437" imgH="396209" progId="Equation.3">
                  <p:embed/>
                </p:oleObj>
              </mc:Choice>
              <mc:Fallback>
                <p:oleObj name="公式" r:id="rId11" imgW="1318437" imgH="396209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590800"/>
                        <a:ext cx="35052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8" name="Object 48"/>
          <p:cNvGraphicFramePr>
            <a:graphicFrameLocks noChangeAspect="1"/>
          </p:cNvGraphicFramePr>
          <p:nvPr/>
        </p:nvGraphicFramePr>
        <p:xfrm>
          <a:off x="533400" y="3581400"/>
          <a:ext cx="44386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7" name="公式" r:id="rId13" imgW="1577446" imgH="396209" progId="Equation.3">
                  <p:embed/>
                </p:oleObj>
              </mc:Choice>
              <mc:Fallback>
                <p:oleObj name="公式" r:id="rId13" imgW="1577446" imgH="39620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81400"/>
                        <a:ext cx="4438650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9" name="Object 49"/>
          <p:cNvGraphicFramePr>
            <a:graphicFrameLocks noChangeAspect="1"/>
          </p:cNvGraphicFramePr>
          <p:nvPr/>
        </p:nvGraphicFramePr>
        <p:xfrm>
          <a:off x="304800" y="4572000"/>
          <a:ext cx="7467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8" name="公式" r:id="rId15" imgW="2651760" imgH="396209" progId="Equation.3">
                  <p:embed/>
                </p:oleObj>
              </mc:Choice>
              <mc:Fallback>
                <p:oleObj name="公式" r:id="rId15" imgW="2651760" imgH="39620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0"/>
                        <a:ext cx="7467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0" name="Object 50"/>
          <p:cNvGraphicFramePr>
            <a:graphicFrameLocks noChangeAspect="1"/>
          </p:cNvGraphicFramePr>
          <p:nvPr/>
        </p:nvGraphicFramePr>
        <p:xfrm>
          <a:off x="3902075" y="5522913"/>
          <a:ext cx="5241925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9" name="公式" r:id="rId17" imgW="2057613" imgH="403844" progId="Equation.3">
                  <p:embed/>
                </p:oleObj>
              </mc:Choice>
              <mc:Fallback>
                <p:oleObj name="公式" r:id="rId17" imgW="2057613" imgH="40384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522913"/>
                        <a:ext cx="5241925" cy="133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1" name="Line 51"/>
          <p:cNvSpPr>
            <a:spLocks noChangeShapeType="1"/>
          </p:cNvSpPr>
          <p:nvPr/>
        </p:nvSpPr>
        <p:spPr bwMode="auto">
          <a:xfrm flipV="1">
            <a:off x="0" y="4572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0" name="Object 1024"/>
          <p:cNvGraphicFramePr>
            <a:graphicFrameLocks noChangeAspect="1"/>
          </p:cNvGraphicFramePr>
          <p:nvPr/>
        </p:nvGraphicFramePr>
        <p:xfrm>
          <a:off x="17463" y="0"/>
          <a:ext cx="74326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6" name="公式" r:id="rId3" imgW="2644105" imgH="396209" progId="Equation.3">
                  <p:embed/>
                </p:oleObj>
              </mc:Choice>
              <mc:Fallback>
                <p:oleObj name="公式" r:id="rId3" imgW="2644105" imgH="396209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3" y="0"/>
                        <a:ext cx="74326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1" name="Object 1025"/>
          <p:cNvGraphicFramePr>
            <a:graphicFrameLocks noChangeAspect="1"/>
          </p:cNvGraphicFramePr>
          <p:nvPr/>
        </p:nvGraphicFramePr>
        <p:xfrm>
          <a:off x="3140075" y="1295400"/>
          <a:ext cx="5546725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7" name="公式" r:id="rId5" imgW="2042302" imgH="403844" progId="Equation.3">
                  <p:embed/>
                </p:oleObj>
              </mc:Choice>
              <mc:Fallback>
                <p:oleObj name="公式" r:id="rId5" imgW="2042302" imgH="403844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1295400"/>
                        <a:ext cx="5546725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2" name="Object 1026"/>
          <p:cNvGraphicFramePr>
            <a:graphicFrameLocks noChangeAspect="1"/>
          </p:cNvGraphicFramePr>
          <p:nvPr/>
        </p:nvGraphicFramePr>
        <p:xfrm>
          <a:off x="246063" y="2819400"/>
          <a:ext cx="638333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8" name="公式" r:id="rId7" imgW="2156283" imgH="396209" progId="Equation.3">
                  <p:embed/>
                </p:oleObj>
              </mc:Choice>
              <mc:Fallback>
                <p:oleObj name="公式" r:id="rId7" imgW="2156283" imgH="396209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2819400"/>
                        <a:ext cx="638333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3" name="Object 1027"/>
          <p:cNvGraphicFramePr>
            <a:graphicFrameLocks noChangeAspect="1"/>
          </p:cNvGraphicFramePr>
          <p:nvPr/>
        </p:nvGraphicFramePr>
        <p:xfrm>
          <a:off x="239713" y="4267200"/>
          <a:ext cx="75374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9" name="公式" r:id="rId9" imgW="2682382" imgH="396209" progId="Equation.3">
                  <p:embed/>
                </p:oleObj>
              </mc:Choice>
              <mc:Fallback>
                <p:oleObj name="公式" r:id="rId9" imgW="2682382" imgH="396209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4267200"/>
                        <a:ext cx="75374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4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878839"/>
              </p:ext>
            </p:extLst>
          </p:nvPr>
        </p:nvGraphicFramePr>
        <p:xfrm>
          <a:off x="7239000" y="2819400"/>
          <a:ext cx="16764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0" name="公式" r:id="rId11" imgW="586917" imgH="358030" progId="Equation.3">
                  <p:embed/>
                </p:oleObj>
              </mc:Choice>
              <mc:Fallback>
                <p:oleObj name="公式" r:id="rId11" imgW="586917" imgH="35803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819400"/>
                        <a:ext cx="1676400" cy="11811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5" name="Object 1029"/>
          <p:cNvGraphicFramePr>
            <a:graphicFrameLocks noChangeAspect="1"/>
          </p:cNvGraphicFramePr>
          <p:nvPr/>
        </p:nvGraphicFramePr>
        <p:xfrm>
          <a:off x="381000" y="5700713"/>
          <a:ext cx="71628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1" name="公式" r:id="rId13" imgW="2301311" imgH="358030" progId="Equation.3">
                  <p:embed/>
                </p:oleObj>
              </mc:Choice>
              <mc:Fallback>
                <p:oleObj name="公式" r:id="rId13" imgW="2301311" imgH="35803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700713"/>
                        <a:ext cx="7162800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21" name="Line 57"/>
          <p:cNvSpPr>
            <a:spLocks noChangeShapeType="1"/>
          </p:cNvSpPr>
          <p:nvPr/>
        </p:nvSpPr>
        <p:spPr bwMode="auto">
          <a:xfrm flipV="1">
            <a:off x="1828800" y="2514600"/>
            <a:ext cx="7315200" cy="15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923" name="Text Box 59"/>
          <p:cNvSpPr txBox="1">
            <a:spLocks noChangeArrowheads="1"/>
          </p:cNvSpPr>
          <p:nvPr/>
        </p:nvSpPr>
        <p:spPr bwMode="auto">
          <a:xfrm>
            <a:off x="0" y="2286000"/>
            <a:ext cx="1282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</a:rPr>
              <a:t>余弦项</a:t>
            </a:r>
            <a:endParaRPr lang="zh-CN" altLang="en-US" sz="2800" b="1" i="1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164924" name="Line 60"/>
          <p:cNvSpPr>
            <a:spLocks noChangeShapeType="1"/>
          </p:cNvSpPr>
          <p:nvPr/>
        </p:nvSpPr>
        <p:spPr bwMode="auto">
          <a:xfrm>
            <a:off x="6629400" y="2590800"/>
            <a:ext cx="76200" cy="1752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925" name="Line 61"/>
          <p:cNvSpPr>
            <a:spLocks noChangeShapeType="1"/>
          </p:cNvSpPr>
          <p:nvPr/>
        </p:nvSpPr>
        <p:spPr bwMode="auto">
          <a:xfrm flipH="1">
            <a:off x="6629400" y="4267200"/>
            <a:ext cx="25146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66" name="Object 178"/>
          <p:cNvGraphicFramePr>
            <a:graphicFrameLocks noChangeAspect="1"/>
          </p:cNvGraphicFramePr>
          <p:nvPr/>
        </p:nvGraphicFramePr>
        <p:xfrm>
          <a:off x="457200" y="0"/>
          <a:ext cx="55324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6" name="公式" r:id="rId3" imgW="2476535" imgH="396209" progId="Equation.3">
                  <p:embed/>
                </p:oleObj>
              </mc:Choice>
              <mc:Fallback>
                <p:oleObj name="公式" r:id="rId3" imgW="2476535" imgH="396209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0"/>
                        <a:ext cx="55324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0" name="Object 202"/>
          <p:cNvGraphicFramePr>
            <a:graphicFrameLocks noChangeAspect="1"/>
          </p:cNvGraphicFramePr>
          <p:nvPr/>
        </p:nvGraphicFramePr>
        <p:xfrm>
          <a:off x="152400" y="1447800"/>
          <a:ext cx="31035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7" name="公式" r:id="rId5" imgW="1165754" imgH="358030" progId="Equation.3">
                  <p:embed/>
                </p:oleObj>
              </mc:Choice>
              <mc:Fallback>
                <p:oleObj name="公式" r:id="rId5" imgW="1165754" imgH="358030" progId="Equation.3">
                  <p:embed/>
                  <p:pic>
                    <p:nvPicPr>
                      <p:cNvPr id="0" name="Object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31035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1" name="Object 203"/>
          <p:cNvGraphicFramePr>
            <a:graphicFrameLocks noChangeAspect="1"/>
          </p:cNvGraphicFramePr>
          <p:nvPr/>
        </p:nvGraphicFramePr>
        <p:xfrm>
          <a:off x="3962400" y="1600200"/>
          <a:ext cx="11763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8" name="公式" r:id="rId7" imgW="418923" imgH="167561" progId="Equation.3">
                  <p:embed/>
                </p:oleObj>
              </mc:Choice>
              <mc:Fallback>
                <p:oleObj name="公式" r:id="rId7" imgW="418923" imgH="167561" progId="Equation.3">
                  <p:embed/>
                  <p:pic>
                    <p:nvPicPr>
                      <p:cNvPr id="0" name="Object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600200"/>
                        <a:ext cx="117633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2" name="Object 204"/>
          <p:cNvGraphicFramePr>
            <a:graphicFrameLocks noChangeAspect="1"/>
          </p:cNvGraphicFramePr>
          <p:nvPr/>
        </p:nvGraphicFramePr>
        <p:xfrm>
          <a:off x="6042025" y="1371600"/>
          <a:ext cx="3101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9" name="公式" r:id="rId9" imgW="1165754" imgH="358030" progId="Equation.3">
                  <p:embed/>
                </p:oleObj>
              </mc:Choice>
              <mc:Fallback>
                <p:oleObj name="公式" r:id="rId9" imgW="1165754" imgH="358030" progId="Equation.3">
                  <p:embed/>
                  <p:pic>
                    <p:nvPicPr>
                      <p:cNvPr id="0" name="Object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025" y="1371600"/>
                        <a:ext cx="31019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" name="Object 205"/>
          <p:cNvGraphicFramePr>
            <a:graphicFrameLocks noChangeAspect="1"/>
          </p:cNvGraphicFramePr>
          <p:nvPr/>
        </p:nvGraphicFramePr>
        <p:xfrm>
          <a:off x="228600" y="2895600"/>
          <a:ext cx="32781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0" name="公式" r:id="rId11" imgW="1653575" imgH="358030" progId="Equation.3">
                  <p:embed/>
                </p:oleObj>
              </mc:Choice>
              <mc:Fallback>
                <p:oleObj name="公式" r:id="rId11" imgW="1653575" imgH="358030" progId="Equation.3">
                  <p:embed/>
                  <p:pic>
                    <p:nvPicPr>
                      <p:cNvPr id="0" name="Object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95600"/>
                        <a:ext cx="32781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4" name="Object 206"/>
          <p:cNvGraphicFramePr>
            <a:graphicFrameLocks noChangeAspect="1"/>
          </p:cNvGraphicFramePr>
          <p:nvPr/>
        </p:nvGraphicFramePr>
        <p:xfrm>
          <a:off x="4038600" y="2971800"/>
          <a:ext cx="12096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1" name="公式" r:id="rId13" imgW="434234" imgH="167561" progId="Equation.3">
                  <p:embed/>
                </p:oleObj>
              </mc:Choice>
              <mc:Fallback>
                <p:oleObj name="公式" r:id="rId13" imgW="434234" imgH="167561" progId="Equation.3">
                  <p:embed/>
                  <p:pic>
                    <p:nvPicPr>
                      <p:cNvPr id="0" name="Object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971800"/>
                        <a:ext cx="12096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5" name="Object 207"/>
          <p:cNvGraphicFramePr>
            <a:graphicFrameLocks noChangeAspect="1"/>
          </p:cNvGraphicFramePr>
          <p:nvPr/>
        </p:nvGraphicFramePr>
        <p:xfrm>
          <a:off x="4114800" y="4267200"/>
          <a:ext cx="12096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2" name="公式" r:id="rId15" imgW="434234" imgH="167561" progId="Equation.3">
                  <p:embed/>
                </p:oleObj>
              </mc:Choice>
              <mc:Fallback>
                <p:oleObj name="公式" r:id="rId15" imgW="434234" imgH="167561" progId="Equation.3">
                  <p:embed/>
                  <p:pic>
                    <p:nvPicPr>
                      <p:cNvPr id="0" name="Object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267200"/>
                        <a:ext cx="12096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6" name="Object 208"/>
          <p:cNvGraphicFramePr>
            <a:graphicFrameLocks noChangeAspect="1"/>
          </p:cNvGraphicFramePr>
          <p:nvPr/>
        </p:nvGraphicFramePr>
        <p:xfrm>
          <a:off x="304800" y="4114800"/>
          <a:ext cx="3475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3" name="公式" r:id="rId17" imgW="1600413" imgH="358030" progId="Equation.3">
                  <p:embed/>
                </p:oleObj>
              </mc:Choice>
              <mc:Fallback>
                <p:oleObj name="公式" r:id="rId17" imgW="1600413" imgH="358030" progId="Equation.3">
                  <p:embed/>
                  <p:pic>
                    <p:nvPicPr>
                      <p:cNvPr id="0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14800"/>
                        <a:ext cx="34750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7" name="Object 209"/>
          <p:cNvGraphicFramePr>
            <a:graphicFrameLocks noChangeAspect="1"/>
          </p:cNvGraphicFramePr>
          <p:nvPr/>
        </p:nvGraphicFramePr>
        <p:xfrm>
          <a:off x="304800" y="5334000"/>
          <a:ext cx="33813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4" name="公式" r:id="rId19" imgW="1622954" imgH="358030" progId="Equation.3">
                  <p:embed/>
                </p:oleObj>
              </mc:Choice>
              <mc:Fallback>
                <p:oleObj name="公式" r:id="rId19" imgW="1622954" imgH="358030" progId="Equation.3">
                  <p:embed/>
                  <p:pic>
                    <p:nvPicPr>
                      <p:cNvPr id="0" name="Object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34000"/>
                        <a:ext cx="33813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6214734" y="5529269"/>
            <a:ext cx="2016224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</a:rPr>
              <a:t>正交函数族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5335" y="4434760"/>
            <a:ext cx="3475021" cy="670618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84" name="Object 1024"/>
          <p:cNvGraphicFramePr>
            <a:graphicFrameLocks noChangeAspect="1"/>
          </p:cNvGraphicFramePr>
          <p:nvPr/>
        </p:nvGraphicFramePr>
        <p:xfrm>
          <a:off x="609600" y="1219200"/>
          <a:ext cx="45720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9" name="公式" r:id="rId3" imgW="1318437" imgH="319851" progId="Equation.3">
                  <p:embed/>
                </p:oleObj>
              </mc:Choice>
              <mc:Fallback>
                <p:oleObj name="公式" r:id="rId3" imgW="1318437" imgH="319851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19200"/>
                        <a:ext cx="457200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5" name="Object 1025"/>
          <p:cNvGraphicFramePr>
            <a:graphicFrameLocks noChangeAspect="1"/>
          </p:cNvGraphicFramePr>
          <p:nvPr/>
        </p:nvGraphicFramePr>
        <p:xfrm>
          <a:off x="174625" y="0"/>
          <a:ext cx="6811963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" name="公式" r:id="rId5" imgW="2186905" imgH="358030" progId="Equation.3">
                  <p:embed/>
                </p:oleObj>
              </mc:Choice>
              <mc:Fallback>
                <p:oleObj name="公式" r:id="rId5" imgW="2186905" imgH="35803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" y="0"/>
                        <a:ext cx="6811963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6" name="Object 1026"/>
          <p:cNvGraphicFramePr>
            <a:graphicFrameLocks noChangeAspect="1"/>
          </p:cNvGraphicFramePr>
          <p:nvPr/>
        </p:nvGraphicFramePr>
        <p:xfrm>
          <a:off x="457200" y="2438400"/>
          <a:ext cx="52927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" name="公式" r:id="rId7" imgW="1691853" imgH="358030" progId="Equation.3">
                  <p:embed/>
                </p:oleObj>
              </mc:Choice>
              <mc:Fallback>
                <p:oleObj name="公式" r:id="rId7" imgW="1691853" imgH="358030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38400"/>
                        <a:ext cx="5292725" cy="11572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228600" y="4038600"/>
            <a:ext cx="1282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</a:rPr>
              <a:t>正弦项</a:t>
            </a:r>
            <a:endParaRPr lang="zh-CN" altLang="en-US" sz="2800" b="1" i="1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72387" name="Object 1027"/>
          <p:cNvGraphicFramePr>
            <a:graphicFrameLocks noChangeAspect="1"/>
          </p:cNvGraphicFramePr>
          <p:nvPr/>
        </p:nvGraphicFramePr>
        <p:xfrm>
          <a:off x="1566863" y="3810000"/>
          <a:ext cx="44862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2" name="公式" r:id="rId9" imgW="1295471" imgH="319851" progId="Equation.3">
                  <p:embed/>
                </p:oleObj>
              </mc:Choice>
              <mc:Fallback>
                <p:oleObj name="公式" r:id="rId9" imgW="1295471" imgH="319851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3810000"/>
                        <a:ext cx="4486275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8" name="Object 1028"/>
          <p:cNvGraphicFramePr>
            <a:graphicFrameLocks noChangeAspect="1"/>
          </p:cNvGraphicFramePr>
          <p:nvPr/>
        </p:nvGraphicFramePr>
        <p:xfrm>
          <a:off x="762000" y="4800600"/>
          <a:ext cx="52149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3" name="公式" r:id="rId11" imgW="1661231" imgH="358030" progId="Equation.3">
                  <p:embed/>
                </p:oleObj>
              </mc:Choice>
              <mc:Fallback>
                <p:oleObj name="公式" r:id="rId11" imgW="1661231" imgH="35803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00600"/>
                        <a:ext cx="5214938" cy="11572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57" name="Line 69"/>
          <p:cNvSpPr>
            <a:spLocks noChangeShapeType="1"/>
          </p:cNvSpPr>
          <p:nvPr/>
        </p:nvSpPr>
        <p:spPr bwMode="auto">
          <a:xfrm flipV="1">
            <a:off x="0" y="3886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001" name="Object 89"/>
          <p:cNvGraphicFramePr>
            <a:graphicFrameLocks noChangeAspect="1"/>
          </p:cNvGraphicFramePr>
          <p:nvPr/>
        </p:nvGraphicFramePr>
        <p:xfrm>
          <a:off x="457200" y="2590800"/>
          <a:ext cx="52927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8" name="公式" r:id="rId3" imgW="1691853" imgH="358030" progId="Equation.3">
                  <p:embed/>
                </p:oleObj>
              </mc:Choice>
              <mc:Fallback>
                <p:oleObj name="公式" r:id="rId3" imgW="1691853" imgH="35803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5292725" cy="11572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004" name="Object 92"/>
          <p:cNvGraphicFramePr>
            <a:graphicFrameLocks noChangeAspect="1"/>
          </p:cNvGraphicFramePr>
          <p:nvPr/>
        </p:nvGraphicFramePr>
        <p:xfrm>
          <a:off x="381000" y="4191000"/>
          <a:ext cx="52149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9" name="公式" r:id="rId5" imgW="1661231" imgH="358030" progId="Equation.3">
                  <p:embed/>
                </p:oleObj>
              </mc:Choice>
              <mc:Fallback>
                <p:oleObj name="公式" r:id="rId5" imgW="1661231" imgH="35803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5214938" cy="11572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005" name="Line 93"/>
          <p:cNvSpPr>
            <a:spLocks noChangeShapeType="1"/>
          </p:cNvSpPr>
          <p:nvPr/>
        </p:nvSpPr>
        <p:spPr bwMode="auto">
          <a:xfrm flipV="1">
            <a:off x="0" y="1752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7006" name="Object 94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0" name="公式" r:id="rId7" imgW="2949046" imgH="319851" progId="Equation.3">
                  <p:embed/>
                </p:oleObj>
              </mc:Choice>
              <mc:Fallback>
                <p:oleObj name="公式" r:id="rId7" imgW="2949046" imgH="319851" progId="Equation.3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007" name="Rectangle 95"/>
          <p:cNvSpPr>
            <a:spLocks noChangeArrowheads="1"/>
          </p:cNvSpPr>
          <p:nvPr/>
        </p:nvSpPr>
        <p:spPr bwMode="auto">
          <a:xfrm>
            <a:off x="708025" y="1143000"/>
            <a:ext cx="269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称为傅里叶积分</a:t>
            </a:r>
          </a:p>
        </p:txBody>
      </p:sp>
      <p:sp>
        <p:nvSpPr>
          <p:cNvPr id="167008" name="Rectangle 96"/>
          <p:cNvSpPr>
            <a:spLocks noChangeArrowheads="1"/>
          </p:cNvSpPr>
          <p:nvPr/>
        </p:nvSpPr>
        <p:spPr bwMode="auto">
          <a:xfrm>
            <a:off x="1268413" y="5943600"/>
            <a:ext cx="233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傅里叶变换式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Line 4"/>
          <p:cNvSpPr>
            <a:spLocks noChangeShapeType="1"/>
          </p:cNvSpPr>
          <p:nvPr/>
        </p:nvSpPr>
        <p:spPr bwMode="auto">
          <a:xfrm flipV="1">
            <a:off x="0" y="990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3408" name="Object 0"/>
          <p:cNvGraphicFramePr>
            <a:graphicFrameLocks noChangeAspect="1"/>
          </p:cNvGraphicFramePr>
          <p:nvPr/>
        </p:nvGraphicFramePr>
        <p:xfrm>
          <a:off x="0" y="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45" name="公式" r:id="rId3" imgW="2949046" imgH="319851" progId="Equation.3">
                  <p:embed/>
                </p:oleObj>
              </mc:Choice>
              <mc:Fallback>
                <p:oleObj name="公式" r:id="rId3" imgW="2949046" imgH="31985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6835775" y="22860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为振幅谱</a:t>
            </a:r>
          </a:p>
        </p:txBody>
      </p:sp>
      <p:graphicFrame>
        <p:nvGraphicFramePr>
          <p:cNvPr id="273409" name="Object 1"/>
          <p:cNvGraphicFramePr>
            <a:graphicFrameLocks noChangeAspect="1"/>
          </p:cNvGraphicFramePr>
          <p:nvPr/>
        </p:nvGraphicFramePr>
        <p:xfrm>
          <a:off x="876300" y="1143000"/>
          <a:ext cx="5486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46" name="公式" r:id="rId5" imgW="1752671" imgH="319851" progId="Equation.3">
                  <p:embed/>
                </p:oleObj>
              </mc:Choice>
              <mc:Fallback>
                <p:oleObj name="公式" r:id="rId5" imgW="1752671" imgH="31985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143000"/>
                        <a:ext cx="5486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0" name="Object 2"/>
          <p:cNvGraphicFramePr>
            <a:graphicFrameLocks noChangeAspect="1"/>
          </p:cNvGraphicFramePr>
          <p:nvPr/>
        </p:nvGraphicFramePr>
        <p:xfrm>
          <a:off x="914400" y="2286000"/>
          <a:ext cx="47085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47" name="公式" r:id="rId7" imgW="1501317" imgH="243919" progId="Equation.3">
                  <p:embed/>
                </p:oleObj>
              </mc:Choice>
              <mc:Fallback>
                <p:oleObj name="公式" r:id="rId7" imgW="1501317" imgH="24391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6000"/>
                        <a:ext cx="47085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1128713" y="4114800"/>
          <a:ext cx="50577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48" name="公式" r:id="rId9" imgW="1615298" imgH="167561" progId="Equation.3">
                  <p:embed/>
                </p:oleObj>
              </mc:Choice>
              <mc:Fallback>
                <p:oleObj name="公式" r:id="rId9" imgW="1615298" imgH="16756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4114800"/>
                        <a:ext cx="50577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6934200" y="40386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为相位谱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432" name="Object 4096"/>
          <p:cNvGraphicFramePr>
            <a:graphicFrameLocks noChangeAspect="1"/>
          </p:cNvGraphicFramePr>
          <p:nvPr/>
        </p:nvGraphicFramePr>
        <p:xfrm>
          <a:off x="1981200" y="1828800"/>
          <a:ext cx="52530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69" name="公式" r:id="rId3" imgW="1676542" imgH="358030" progId="Equation.3">
                  <p:embed/>
                </p:oleObj>
              </mc:Choice>
              <mc:Fallback>
                <p:oleObj name="公式" r:id="rId3" imgW="1676542" imgH="358030" progId="Equation.3">
                  <p:embed/>
                  <p:pic>
                    <p:nvPicPr>
                      <p:cNvPr id="0" name="Object 4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28800"/>
                        <a:ext cx="5253038" cy="11572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80" name="Line 44"/>
          <p:cNvSpPr>
            <a:spLocks noChangeShapeType="1"/>
          </p:cNvSpPr>
          <p:nvPr/>
        </p:nvSpPr>
        <p:spPr bwMode="auto">
          <a:xfrm flipV="1">
            <a:off x="0" y="3124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4433" name="Object 4097"/>
          <p:cNvGraphicFramePr>
            <a:graphicFrameLocks noChangeAspect="1"/>
          </p:cNvGraphicFramePr>
          <p:nvPr/>
        </p:nvGraphicFramePr>
        <p:xfrm>
          <a:off x="1447800" y="685800"/>
          <a:ext cx="4953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0" name="公式" r:id="rId5" imgW="1653575" imgH="319851" progId="Equation.3">
                  <p:embed/>
                </p:oleObj>
              </mc:Choice>
              <mc:Fallback>
                <p:oleObj name="公式" r:id="rId5" imgW="1653575" imgH="319851" progId="Equation.3">
                  <p:embed/>
                  <p:pic>
                    <p:nvPicPr>
                      <p:cNvPr id="0" name="Object 4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85800"/>
                        <a:ext cx="4953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84" name="Rectangle 48"/>
          <p:cNvSpPr>
            <a:spLocks noChangeArrowheads="1"/>
          </p:cNvSpPr>
          <p:nvPr/>
        </p:nvSpPr>
        <p:spPr bwMode="auto">
          <a:xfrm>
            <a:off x="0" y="0"/>
            <a:ext cx="520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对于偶函数，有傅里叶余弦积分</a:t>
            </a:r>
          </a:p>
        </p:txBody>
      </p:sp>
      <p:graphicFrame>
        <p:nvGraphicFramePr>
          <p:cNvPr id="274434" name="Object 4098"/>
          <p:cNvGraphicFramePr>
            <a:graphicFrameLocks noChangeAspect="1"/>
          </p:cNvGraphicFramePr>
          <p:nvPr/>
        </p:nvGraphicFramePr>
        <p:xfrm>
          <a:off x="2362200" y="3505200"/>
          <a:ext cx="60960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1" name="公式" r:id="rId7" imgW="1881963" imgH="403844" progId="Equation.3">
                  <p:embed/>
                </p:oleObj>
              </mc:Choice>
              <mc:Fallback>
                <p:oleObj name="公式" r:id="rId7" imgW="1881963" imgH="403844" progId="Equation.3">
                  <p:embed/>
                  <p:pic>
                    <p:nvPicPr>
                      <p:cNvPr id="0" name="Object 40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05200"/>
                        <a:ext cx="60960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88" name="Rectangle 52"/>
          <p:cNvSpPr>
            <a:spLocks noChangeArrowheads="1"/>
          </p:cNvSpPr>
          <p:nvPr/>
        </p:nvSpPr>
        <p:spPr bwMode="auto">
          <a:xfrm>
            <a:off x="381000" y="36576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对称写法</a:t>
            </a:r>
          </a:p>
        </p:txBody>
      </p:sp>
      <p:graphicFrame>
        <p:nvGraphicFramePr>
          <p:cNvPr id="274435" name="Object 4099"/>
          <p:cNvGraphicFramePr>
            <a:graphicFrameLocks noChangeAspect="1"/>
          </p:cNvGraphicFramePr>
          <p:nvPr/>
        </p:nvGraphicFramePr>
        <p:xfrm>
          <a:off x="2590800" y="5181600"/>
          <a:ext cx="5564188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2" name="公式" r:id="rId9" imgW="1775637" imgH="403844" progId="Equation.3">
                  <p:embed/>
                </p:oleObj>
              </mc:Choice>
              <mc:Fallback>
                <p:oleObj name="公式" r:id="rId9" imgW="1775637" imgH="403844" progId="Equation.3">
                  <p:embed/>
                  <p:pic>
                    <p:nvPicPr>
                      <p:cNvPr id="0" name="Object 40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181600"/>
                        <a:ext cx="5564188" cy="13081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456" name="Object 0"/>
          <p:cNvGraphicFramePr>
            <a:graphicFrameLocks noChangeAspect="1"/>
          </p:cNvGraphicFramePr>
          <p:nvPr/>
        </p:nvGraphicFramePr>
        <p:xfrm>
          <a:off x="838200" y="1828800"/>
          <a:ext cx="51752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7" name="公式" r:id="rId3" imgW="1653575" imgH="358030" progId="Equation.3">
                  <p:embed/>
                </p:oleObj>
              </mc:Choice>
              <mc:Fallback>
                <p:oleObj name="公式" r:id="rId3" imgW="1653575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8800"/>
                        <a:ext cx="5175250" cy="11572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002" name="Rectangle 42"/>
          <p:cNvSpPr>
            <a:spLocks noChangeArrowheads="1"/>
          </p:cNvSpPr>
          <p:nvPr/>
        </p:nvSpPr>
        <p:spPr bwMode="auto">
          <a:xfrm>
            <a:off x="0" y="0"/>
            <a:ext cx="4848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对于奇函数，傅里叶正弦积分</a:t>
            </a:r>
          </a:p>
        </p:txBody>
      </p:sp>
      <p:graphicFrame>
        <p:nvGraphicFramePr>
          <p:cNvPr id="27545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672400"/>
              </p:ext>
            </p:extLst>
          </p:nvPr>
        </p:nvGraphicFramePr>
        <p:xfrm>
          <a:off x="539552" y="622575"/>
          <a:ext cx="4616127" cy="106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8" name="Equation" r:id="rId5" imgW="1676160" imgH="355320" progId="Equation.DSMT4">
                  <p:embed/>
                </p:oleObj>
              </mc:Choice>
              <mc:Fallback>
                <p:oleObj name="Equation" r:id="rId5" imgW="1676160" imgH="3553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622575"/>
                        <a:ext cx="4616127" cy="106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005" name="Line 45"/>
          <p:cNvSpPr>
            <a:spLocks noChangeShapeType="1"/>
          </p:cNvSpPr>
          <p:nvPr/>
        </p:nvSpPr>
        <p:spPr bwMode="auto">
          <a:xfrm flipV="1">
            <a:off x="0" y="3124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2401888" y="3352800"/>
          <a:ext cx="6015037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9" name="公式" r:id="rId7" imgW="1851766" imgH="403844" progId="Equation.3">
                  <p:embed/>
                </p:oleObj>
              </mc:Choice>
              <mc:Fallback>
                <p:oleObj name="公式" r:id="rId7" imgW="1851766" imgH="40384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3352800"/>
                        <a:ext cx="6015037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007" name="Rectangle 47"/>
          <p:cNvSpPr>
            <a:spLocks noChangeArrowheads="1"/>
          </p:cNvSpPr>
          <p:nvPr/>
        </p:nvSpPr>
        <p:spPr bwMode="auto">
          <a:xfrm>
            <a:off x="381000" y="36576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对称写法</a:t>
            </a:r>
          </a:p>
        </p:txBody>
      </p:sp>
      <p:graphicFrame>
        <p:nvGraphicFramePr>
          <p:cNvPr id="275459" name="Object 3"/>
          <p:cNvGraphicFramePr>
            <a:graphicFrameLocks noChangeAspect="1"/>
          </p:cNvGraphicFramePr>
          <p:nvPr/>
        </p:nvGraphicFramePr>
        <p:xfrm>
          <a:off x="2628900" y="5181600"/>
          <a:ext cx="54864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0" name="公式" r:id="rId9" imgW="1752671" imgH="403844" progId="Equation.3">
                  <p:embed/>
                </p:oleObj>
              </mc:Choice>
              <mc:Fallback>
                <p:oleObj name="公式" r:id="rId9" imgW="1752671" imgH="40384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5181600"/>
                        <a:ext cx="5486400" cy="13081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4288" y="146050"/>
            <a:ext cx="7296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例：将如图的单个矩形脉冲展为傅里叶积分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0" y="3505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 flipH="1">
            <a:off x="0" y="3352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25" name="Object 0"/>
          <p:cNvGraphicFramePr>
            <a:graphicFrameLocks noChangeAspect="1"/>
          </p:cNvGraphicFramePr>
          <p:nvPr/>
        </p:nvGraphicFramePr>
        <p:xfrm>
          <a:off x="381000" y="1371600"/>
          <a:ext cx="10906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2" name="公式" r:id="rId3" imgW="396382" imgH="167561" progId="Equation.3">
                  <p:embed/>
                </p:oleObj>
              </mc:Choice>
              <mc:Fallback>
                <p:oleObj name="公式" r:id="rId3" imgW="396382" imgH="16756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10906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572000" y="2514600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6781800" y="838200"/>
            <a:ext cx="0" cy="2362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5715000" y="16002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V="1">
            <a:off x="7772400" y="16002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 flipV="1">
            <a:off x="5715000" y="1600200"/>
            <a:ext cx="2057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4572000" y="25146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7772400" y="2514600"/>
            <a:ext cx="685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6781800" y="243840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o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384800" y="25146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-T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7556500" y="2514600"/>
            <a:ext cx="463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T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6858000" y="99060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h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6845300" y="5334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f(t)</a:t>
            </a: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8534400" y="2362200"/>
            <a:ext cx="36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t</a:t>
            </a:r>
          </a:p>
        </p:txBody>
      </p:sp>
      <p:graphicFrame>
        <p:nvGraphicFramePr>
          <p:cNvPr id="30739" name="Object 1"/>
          <p:cNvGraphicFramePr>
            <a:graphicFrameLocks noChangeAspect="1"/>
          </p:cNvGraphicFramePr>
          <p:nvPr/>
        </p:nvGraphicFramePr>
        <p:xfrm>
          <a:off x="1905000" y="914400"/>
          <a:ext cx="15430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3" name="公式" r:id="rId5" imgW="571606" imgH="213376" progId="Equation.3">
                  <p:embed/>
                </p:oleObj>
              </mc:Choice>
              <mc:Fallback>
                <p:oleObj name="公式" r:id="rId5" imgW="571606" imgH="213376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914400"/>
                        <a:ext cx="154305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0" name="Object 2"/>
          <p:cNvGraphicFramePr>
            <a:graphicFrameLocks noChangeAspect="1"/>
          </p:cNvGraphicFramePr>
          <p:nvPr/>
        </p:nvGraphicFramePr>
        <p:xfrm>
          <a:off x="1905000" y="1676400"/>
          <a:ext cx="15113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4" name="公式" r:id="rId7" imgW="556295" imgH="213376" progId="Equation.3">
                  <p:embed/>
                </p:oleObj>
              </mc:Choice>
              <mc:Fallback>
                <p:oleObj name="公式" r:id="rId7" imgW="556295" imgH="21337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76400"/>
                        <a:ext cx="15113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1" name="AutoShape 21"/>
          <p:cNvSpPr>
            <a:spLocks/>
          </p:cNvSpPr>
          <p:nvPr/>
        </p:nvSpPr>
        <p:spPr bwMode="auto">
          <a:xfrm>
            <a:off x="1524000" y="12192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76483" name="Object 3"/>
          <p:cNvGraphicFramePr>
            <a:graphicFrameLocks noChangeAspect="1"/>
          </p:cNvGraphicFramePr>
          <p:nvPr/>
        </p:nvGraphicFramePr>
        <p:xfrm>
          <a:off x="228600" y="4572000"/>
          <a:ext cx="52530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5" name="公式" r:id="rId9" imgW="1676542" imgH="358030" progId="Equation.3">
                  <p:embed/>
                </p:oleObj>
              </mc:Choice>
              <mc:Fallback>
                <p:oleObj name="公式" r:id="rId9" imgW="1676542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572000"/>
                        <a:ext cx="5253038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/>
          <p:cNvGraphicFramePr>
            <a:graphicFrameLocks noChangeAspect="1"/>
          </p:cNvGraphicFramePr>
          <p:nvPr/>
        </p:nvGraphicFramePr>
        <p:xfrm>
          <a:off x="3581400" y="3505200"/>
          <a:ext cx="5248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6" name="公式" r:id="rId11" imgW="1600413" imgH="319851" progId="Equation.3">
                  <p:embed/>
                </p:oleObj>
              </mc:Choice>
              <mc:Fallback>
                <p:oleObj name="公式" r:id="rId11" imgW="1600413" imgH="31985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505200"/>
                        <a:ext cx="52482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08" name="Rectangle 24"/>
          <p:cNvSpPr>
            <a:spLocks noChangeArrowheads="1"/>
          </p:cNvSpPr>
          <p:nvPr/>
        </p:nvSpPr>
        <p:spPr bwMode="auto">
          <a:xfrm>
            <a:off x="685800" y="3505200"/>
            <a:ext cx="2514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偶函数，有傅里叶余弦积分</a:t>
            </a:r>
          </a:p>
        </p:txBody>
      </p:sp>
      <p:graphicFrame>
        <p:nvGraphicFramePr>
          <p:cNvPr id="276485" name="Object 5"/>
          <p:cNvGraphicFramePr>
            <a:graphicFrameLocks noChangeAspect="1"/>
          </p:cNvGraphicFramePr>
          <p:nvPr/>
        </p:nvGraphicFramePr>
        <p:xfrm>
          <a:off x="5410200" y="4495800"/>
          <a:ext cx="35020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7" name="公式" r:id="rId13" imgW="1104935" imgH="358030" progId="Equation.3">
                  <p:embed/>
                </p:oleObj>
              </mc:Choice>
              <mc:Fallback>
                <p:oleObj name="公式" r:id="rId13" imgW="1104935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495800"/>
                        <a:ext cx="3502025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6"/>
          <p:cNvGraphicFramePr>
            <a:graphicFrameLocks noChangeAspect="1"/>
          </p:cNvGraphicFramePr>
          <p:nvPr/>
        </p:nvGraphicFramePr>
        <p:xfrm>
          <a:off x="1371600" y="5700713"/>
          <a:ext cx="25288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8" name="公式" r:id="rId15" imgW="784683" imgH="358030" progId="Equation.3">
                  <p:embed/>
                </p:oleObj>
              </mc:Choice>
              <mc:Fallback>
                <p:oleObj name="公式" r:id="rId15" imgW="784683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700713"/>
                        <a:ext cx="2528888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1" name="Rectangle 27"/>
          <p:cNvSpPr>
            <a:spLocks noChangeArrowheads="1"/>
          </p:cNvSpPr>
          <p:nvPr/>
        </p:nvSpPr>
        <p:spPr bwMode="auto">
          <a:xfrm>
            <a:off x="5486400" y="5789613"/>
            <a:ext cx="2514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A(</a:t>
            </a:r>
            <a:r>
              <a:rPr lang="en-US" altLang="zh-CN" sz="3600" b="1" i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)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与</a:t>
            </a:r>
            <a:r>
              <a:rPr lang="zh-CN" altLang="en-US" sz="3600" b="1" i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曲线称为频谱线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8" name="Line 10"/>
          <p:cNvSpPr>
            <a:spLocks noChangeShapeType="1"/>
          </p:cNvSpPr>
          <p:nvPr/>
        </p:nvSpPr>
        <p:spPr bwMode="auto">
          <a:xfrm flipV="1">
            <a:off x="0" y="1676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0" y="0"/>
            <a:ext cx="5191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（二）、复数形式的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傅里叶变换</a:t>
            </a:r>
          </a:p>
        </p:txBody>
      </p:sp>
      <p:graphicFrame>
        <p:nvGraphicFramePr>
          <p:cNvPr id="277504" name="Object 0"/>
          <p:cNvGraphicFramePr>
            <a:graphicFrameLocks noChangeAspect="1"/>
          </p:cNvGraphicFramePr>
          <p:nvPr/>
        </p:nvGraphicFramePr>
        <p:xfrm>
          <a:off x="0" y="609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4" name="公式" r:id="rId3" imgW="2949046" imgH="319851" progId="Equation.3">
                  <p:embed/>
                </p:oleObj>
              </mc:Choice>
              <mc:Fallback>
                <p:oleObj name="公式" r:id="rId3" imgW="2949046" imgH="31985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5" name="Object 1"/>
          <p:cNvGraphicFramePr>
            <a:graphicFrameLocks noChangeAspect="1"/>
          </p:cNvGraphicFramePr>
          <p:nvPr/>
        </p:nvGraphicFramePr>
        <p:xfrm>
          <a:off x="533400" y="1752600"/>
          <a:ext cx="4876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5" name="公式" r:id="rId5" imgW="1394566" imgH="358030" progId="Equation.3">
                  <p:embed/>
                </p:oleObj>
              </mc:Choice>
              <mc:Fallback>
                <p:oleObj name="公式" r:id="rId5" imgW="1394566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2600"/>
                        <a:ext cx="48768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6" name="Object 2"/>
          <p:cNvGraphicFramePr>
            <a:graphicFrameLocks noChangeAspect="1"/>
          </p:cNvGraphicFramePr>
          <p:nvPr/>
        </p:nvGraphicFramePr>
        <p:xfrm>
          <a:off x="587375" y="2971800"/>
          <a:ext cx="49212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6" name="公式" r:id="rId7" imgW="1409877" imgH="358030" progId="Equation.3">
                  <p:embed/>
                </p:oleObj>
              </mc:Choice>
              <mc:Fallback>
                <p:oleObj name="公式" r:id="rId7" imgW="1409877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2971800"/>
                        <a:ext cx="492125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31" name="Line 23"/>
          <p:cNvSpPr>
            <a:spLocks noChangeShapeType="1"/>
          </p:cNvSpPr>
          <p:nvPr/>
        </p:nvSpPr>
        <p:spPr bwMode="auto">
          <a:xfrm flipV="1">
            <a:off x="0" y="4114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7507" name="Object 3"/>
          <p:cNvGraphicFramePr>
            <a:graphicFrameLocks noChangeAspect="1"/>
          </p:cNvGraphicFramePr>
          <p:nvPr/>
        </p:nvGraphicFramePr>
        <p:xfrm>
          <a:off x="533400" y="4114800"/>
          <a:ext cx="64595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7" name="公式" r:id="rId9" imgW="2072498" imgH="358030" progId="Equation.3">
                  <p:embed/>
                </p:oleObj>
              </mc:Choice>
              <mc:Fallback>
                <p:oleObj name="公式" r:id="rId9" imgW="2072498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14800"/>
                        <a:ext cx="645953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8" name="Object 4"/>
          <p:cNvGraphicFramePr>
            <a:graphicFrameLocks noChangeAspect="1"/>
          </p:cNvGraphicFramePr>
          <p:nvPr/>
        </p:nvGraphicFramePr>
        <p:xfrm>
          <a:off x="1905000" y="5410200"/>
          <a:ext cx="56022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8" name="公式" r:id="rId11" imgW="1790523" imgH="358030" progId="Equation.3">
                  <p:embed/>
                </p:oleObj>
              </mc:Choice>
              <mc:Fallback>
                <p:oleObj name="公式" r:id="rId11" imgW="1790523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410200"/>
                        <a:ext cx="56022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78" name="Line 46"/>
          <p:cNvSpPr>
            <a:spLocks noChangeShapeType="1"/>
          </p:cNvSpPr>
          <p:nvPr/>
        </p:nvSpPr>
        <p:spPr bwMode="auto">
          <a:xfrm flipV="1">
            <a:off x="0" y="2209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2079" name="Object 47"/>
          <p:cNvGraphicFramePr>
            <a:graphicFrameLocks noChangeAspect="1"/>
          </p:cNvGraphicFramePr>
          <p:nvPr/>
        </p:nvGraphicFramePr>
        <p:xfrm>
          <a:off x="0" y="0"/>
          <a:ext cx="64595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3" name="公式" r:id="rId3" imgW="2072498" imgH="358030" progId="Equation.3">
                  <p:embed/>
                </p:oleObj>
              </mc:Choice>
              <mc:Fallback>
                <p:oleObj name="公式" r:id="rId3" imgW="2072498" imgH="35803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45953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80" name="Object 48"/>
          <p:cNvGraphicFramePr>
            <a:graphicFrameLocks noChangeAspect="1"/>
          </p:cNvGraphicFramePr>
          <p:nvPr/>
        </p:nvGraphicFramePr>
        <p:xfrm>
          <a:off x="2362200" y="990600"/>
          <a:ext cx="56022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4" name="公式" r:id="rId5" imgW="1790523" imgH="358030" progId="Equation.3">
                  <p:embed/>
                </p:oleObj>
              </mc:Choice>
              <mc:Fallback>
                <p:oleObj name="公式" r:id="rId5" imgW="1790523" imgH="35803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90600"/>
                        <a:ext cx="56022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81" name="Rectangle 49"/>
          <p:cNvSpPr>
            <a:spLocks noChangeArrowheads="1"/>
          </p:cNvSpPr>
          <p:nvPr/>
        </p:nvSpPr>
        <p:spPr bwMode="auto">
          <a:xfrm>
            <a:off x="0" y="2592388"/>
            <a:ext cx="2514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第二个积分中，</a:t>
            </a:r>
            <a:r>
              <a:rPr lang="zh-CN" altLang="en-US" sz="3600" b="1" i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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换为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lang="en-US" altLang="zh-CN" b="1" i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</a:t>
            </a:r>
            <a:endParaRPr lang="en-US" altLang="zh-CN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72082" name="Object 50"/>
          <p:cNvGraphicFramePr>
            <a:graphicFrameLocks noChangeAspect="1"/>
          </p:cNvGraphicFramePr>
          <p:nvPr/>
        </p:nvGraphicFramePr>
        <p:xfrm>
          <a:off x="2743200" y="2209800"/>
          <a:ext cx="52514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5" name="公式" r:id="rId7" imgW="1676542" imgH="358030" progId="Equation.3">
                  <p:embed/>
                </p:oleObj>
              </mc:Choice>
              <mc:Fallback>
                <p:oleObj name="公式" r:id="rId7" imgW="1676542" imgH="35803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09800"/>
                        <a:ext cx="525145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83" name="Object 51"/>
          <p:cNvGraphicFramePr>
            <a:graphicFrameLocks noChangeAspect="1"/>
          </p:cNvGraphicFramePr>
          <p:nvPr/>
        </p:nvGraphicFramePr>
        <p:xfrm>
          <a:off x="3270250" y="3276600"/>
          <a:ext cx="58737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6" name="公式" r:id="rId9" imgW="1881963" imgH="358030" progId="Equation.3">
                  <p:embed/>
                </p:oleObj>
              </mc:Choice>
              <mc:Fallback>
                <p:oleObj name="公式" r:id="rId9" imgW="1881963" imgH="35803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0" y="3276600"/>
                        <a:ext cx="587375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84" name="Line 52"/>
          <p:cNvSpPr>
            <a:spLocks noChangeShapeType="1"/>
          </p:cNvSpPr>
          <p:nvPr/>
        </p:nvSpPr>
        <p:spPr bwMode="auto">
          <a:xfrm flipV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2085" name="Object 53"/>
          <p:cNvGraphicFramePr>
            <a:graphicFrameLocks noChangeAspect="1"/>
          </p:cNvGraphicFramePr>
          <p:nvPr/>
        </p:nvGraphicFramePr>
        <p:xfrm>
          <a:off x="0" y="5181600"/>
          <a:ext cx="3810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7" name="公式" r:id="rId11" imgW="1424763" imgH="319851" progId="Equation.3">
                  <p:embed/>
                </p:oleObj>
              </mc:Choice>
              <mc:Fallback>
                <p:oleObj name="公式" r:id="rId11" imgW="1424763" imgH="319851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181600"/>
                        <a:ext cx="3810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86" name="Object 54"/>
          <p:cNvGraphicFramePr>
            <a:graphicFrameLocks noChangeAspect="1"/>
          </p:cNvGraphicFramePr>
          <p:nvPr/>
        </p:nvGraphicFramePr>
        <p:xfrm>
          <a:off x="5715000" y="4572000"/>
          <a:ext cx="32289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8" name="公式" r:id="rId13" imgW="1013495" imgH="358030" progId="Equation.3">
                  <p:embed/>
                </p:oleObj>
              </mc:Choice>
              <mc:Fallback>
                <p:oleObj name="公式" r:id="rId13" imgW="1013495" imgH="35803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572000"/>
                        <a:ext cx="32289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87" name="Object 55"/>
          <p:cNvGraphicFramePr>
            <a:graphicFrameLocks noChangeAspect="1"/>
          </p:cNvGraphicFramePr>
          <p:nvPr/>
        </p:nvGraphicFramePr>
        <p:xfrm>
          <a:off x="5715000" y="5486400"/>
          <a:ext cx="2946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9" name="公式" r:id="rId15" imgW="1104935" imgH="358030" progId="Equation.3">
                  <p:embed/>
                </p:oleObj>
              </mc:Choice>
              <mc:Fallback>
                <p:oleObj name="公式" r:id="rId15" imgW="1104935" imgH="35803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486400"/>
                        <a:ext cx="2946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88" name="Object 56"/>
          <p:cNvGraphicFramePr>
            <a:graphicFrameLocks noChangeAspect="1"/>
          </p:cNvGraphicFramePr>
          <p:nvPr/>
        </p:nvGraphicFramePr>
        <p:xfrm>
          <a:off x="3886200" y="5410200"/>
          <a:ext cx="15128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0" name="公式" r:id="rId17" imgW="457200" imgH="167561" progId="Equation.3">
                  <p:embed/>
                </p:oleObj>
              </mc:Choice>
              <mc:Fallback>
                <p:oleObj name="公式" r:id="rId17" imgW="457200" imgH="167561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410200"/>
                        <a:ext cx="151288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89" name="Line 57"/>
          <p:cNvSpPr>
            <a:spLocks noChangeShapeType="1"/>
          </p:cNvSpPr>
          <p:nvPr/>
        </p:nvSpPr>
        <p:spPr bwMode="auto">
          <a:xfrm flipV="1">
            <a:off x="3886200" y="4572000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090" name="AutoShape 58"/>
          <p:cNvSpPr>
            <a:spLocks/>
          </p:cNvSpPr>
          <p:nvPr/>
        </p:nvSpPr>
        <p:spPr bwMode="auto">
          <a:xfrm>
            <a:off x="5410200" y="5029200"/>
            <a:ext cx="304800" cy="1295400"/>
          </a:xfrm>
          <a:prstGeom prst="leftBrace">
            <a:avLst>
              <a:gd name="adj1" fmla="val 3541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72091" name="Object 59"/>
          <p:cNvGraphicFramePr>
            <a:graphicFrameLocks noChangeAspect="1"/>
          </p:cNvGraphicFramePr>
          <p:nvPr/>
        </p:nvGraphicFramePr>
        <p:xfrm>
          <a:off x="7977188" y="5257800"/>
          <a:ext cx="11668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1" name="公式" r:id="rId19" imgW="342794" imgH="137019" progId="Equation.3">
                  <p:embed/>
                </p:oleObj>
              </mc:Choice>
              <mc:Fallback>
                <p:oleObj name="公式" r:id="rId19" imgW="342794" imgH="137019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7188" y="5257800"/>
                        <a:ext cx="116681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92" name="Object 60"/>
          <p:cNvGraphicFramePr>
            <a:graphicFrameLocks noChangeAspect="1"/>
          </p:cNvGraphicFramePr>
          <p:nvPr/>
        </p:nvGraphicFramePr>
        <p:xfrm>
          <a:off x="7977188" y="6248400"/>
          <a:ext cx="11668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2" name="公式" r:id="rId21" imgW="342794" imgH="137019" progId="Equation.3">
                  <p:embed/>
                </p:oleObj>
              </mc:Choice>
              <mc:Fallback>
                <p:oleObj name="公式" r:id="rId21" imgW="342794" imgH="137019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7188" y="6248400"/>
                        <a:ext cx="116681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 bwMode="auto">
          <a:xfrm>
            <a:off x="3810000" y="1268760"/>
            <a:ext cx="2562200" cy="72008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96" name="Line 40"/>
          <p:cNvSpPr>
            <a:spLocks noChangeShapeType="1"/>
          </p:cNvSpPr>
          <p:nvPr/>
        </p:nvSpPr>
        <p:spPr bwMode="auto">
          <a:xfrm flipV="1">
            <a:off x="0" y="990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102" name="Line 46"/>
          <p:cNvSpPr>
            <a:spLocks noChangeShapeType="1"/>
          </p:cNvSpPr>
          <p:nvPr/>
        </p:nvSpPr>
        <p:spPr bwMode="auto">
          <a:xfrm flipV="1">
            <a:off x="0" y="3276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8528" name="Object 1024"/>
          <p:cNvGraphicFramePr>
            <a:graphicFrameLocks noChangeAspect="1"/>
          </p:cNvGraphicFramePr>
          <p:nvPr/>
        </p:nvGraphicFramePr>
        <p:xfrm>
          <a:off x="3733800" y="0"/>
          <a:ext cx="32289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0" name="公式" r:id="rId3" imgW="1013495" imgH="358030" progId="Equation.3">
                  <p:embed/>
                </p:oleObj>
              </mc:Choice>
              <mc:Fallback>
                <p:oleObj name="公式" r:id="rId3" imgW="1013495" imgH="35803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0"/>
                        <a:ext cx="32289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29" name="Object 1025"/>
          <p:cNvGraphicFramePr>
            <a:graphicFrameLocks noChangeAspect="1"/>
          </p:cNvGraphicFramePr>
          <p:nvPr/>
        </p:nvGraphicFramePr>
        <p:xfrm>
          <a:off x="2209800" y="228600"/>
          <a:ext cx="15128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1" name="公式" r:id="rId5" imgW="457200" imgH="167561" progId="Equation.3">
                  <p:embed/>
                </p:oleObj>
              </mc:Choice>
              <mc:Fallback>
                <p:oleObj name="公式" r:id="rId5" imgW="457200" imgH="167561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8600"/>
                        <a:ext cx="151288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0" name="Object 1026"/>
          <p:cNvGraphicFramePr>
            <a:graphicFrameLocks noChangeAspect="1"/>
          </p:cNvGraphicFramePr>
          <p:nvPr/>
        </p:nvGraphicFramePr>
        <p:xfrm>
          <a:off x="228600" y="0"/>
          <a:ext cx="13192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2" name="公式" r:id="rId7" imgW="342794" imgH="137019" progId="Equation.3">
                  <p:embed/>
                </p:oleObj>
              </mc:Choice>
              <mc:Fallback>
                <p:oleObj name="公式" r:id="rId7" imgW="342794" imgH="137019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13192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1" name="Object 1027"/>
          <p:cNvGraphicFramePr>
            <a:graphicFrameLocks noChangeAspect="1"/>
          </p:cNvGraphicFramePr>
          <p:nvPr/>
        </p:nvGraphicFramePr>
        <p:xfrm>
          <a:off x="2057400" y="1066800"/>
          <a:ext cx="52927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3" name="公式" r:id="rId9" imgW="1691853" imgH="358030" progId="Equation.3">
                  <p:embed/>
                </p:oleObj>
              </mc:Choice>
              <mc:Fallback>
                <p:oleObj name="公式" r:id="rId9" imgW="1691853" imgH="35803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066800"/>
                        <a:ext cx="5292725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2" name="Object 1028"/>
          <p:cNvGraphicFramePr>
            <a:graphicFrameLocks noChangeAspect="1"/>
          </p:cNvGraphicFramePr>
          <p:nvPr/>
        </p:nvGraphicFramePr>
        <p:xfrm>
          <a:off x="2133600" y="2133600"/>
          <a:ext cx="52149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4" name="公式" r:id="rId11" imgW="1661231" imgH="358030" progId="Equation.3">
                  <p:embed/>
                </p:oleObj>
              </mc:Choice>
              <mc:Fallback>
                <p:oleObj name="公式" r:id="rId11" imgW="1661231" imgH="35803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133600"/>
                        <a:ext cx="5214938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3" name="Object 1029"/>
          <p:cNvGraphicFramePr>
            <a:graphicFrameLocks noChangeAspect="1"/>
          </p:cNvGraphicFramePr>
          <p:nvPr/>
        </p:nvGraphicFramePr>
        <p:xfrm>
          <a:off x="457200" y="3276600"/>
          <a:ext cx="766603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5" name="公式" r:id="rId13" imgW="2461225" imgH="358030" progId="Equation.3">
                  <p:embed/>
                </p:oleObj>
              </mc:Choice>
              <mc:Fallback>
                <p:oleObj name="公式" r:id="rId13" imgW="2461225" imgH="35803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76600"/>
                        <a:ext cx="766603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4" name="Object 1030"/>
          <p:cNvGraphicFramePr>
            <a:graphicFrameLocks noChangeAspect="1"/>
          </p:cNvGraphicFramePr>
          <p:nvPr/>
        </p:nvGraphicFramePr>
        <p:xfrm>
          <a:off x="1600200" y="4572000"/>
          <a:ext cx="455295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6" name="公式" r:id="rId15" imgW="1447729" imgH="358030" progId="Equation.3">
                  <p:embed/>
                </p:oleObj>
              </mc:Choice>
              <mc:Fallback>
                <p:oleObj name="公式" r:id="rId15" imgW="1447729" imgH="35803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0"/>
                        <a:ext cx="455295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5" name="Object 1031"/>
          <p:cNvGraphicFramePr>
            <a:graphicFrameLocks noChangeAspect="1"/>
          </p:cNvGraphicFramePr>
          <p:nvPr/>
        </p:nvGraphicFramePr>
        <p:xfrm>
          <a:off x="1619250" y="5678488"/>
          <a:ext cx="451326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7" name="公式" r:id="rId17" imgW="1432418" imgH="358030" progId="Equation.3">
                  <p:embed/>
                </p:oleObj>
              </mc:Choice>
              <mc:Fallback>
                <p:oleObj name="公式" r:id="rId17" imgW="1432418" imgH="35803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678488"/>
                        <a:ext cx="4513263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3" name="Line 23"/>
          <p:cNvSpPr>
            <a:spLocks noChangeShapeType="1"/>
          </p:cNvSpPr>
          <p:nvPr/>
        </p:nvSpPr>
        <p:spPr bwMode="auto">
          <a:xfrm flipV="1">
            <a:off x="0" y="990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04" name="Line 24"/>
          <p:cNvSpPr>
            <a:spLocks noChangeShapeType="1"/>
          </p:cNvSpPr>
          <p:nvPr/>
        </p:nvSpPr>
        <p:spPr bwMode="auto">
          <a:xfrm flipV="1">
            <a:off x="0" y="3276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9552" name="Object 0"/>
          <p:cNvGraphicFramePr>
            <a:graphicFrameLocks noChangeAspect="1"/>
          </p:cNvGraphicFramePr>
          <p:nvPr/>
        </p:nvGraphicFramePr>
        <p:xfrm>
          <a:off x="2057400" y="1066800"/>
          <a:ext cx="529272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5" name="公式" r:id="rId3" imgW="1691853" imgH="358030" progId="Equation.3">
                  <p:embed/>
                </p:oleObj>
              </mc:Choice>
              <mc:Fallback>
                <p:oleObj name="公式" r:id="rId3" imgW="1691853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066800"/>
                        <a:ext cx="5292725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3" name="Object 1"/>
          <p:cNvGraphicFramePr>
            <a:graphicFrameLocks noChangeAspect="1"/>
          </p:cNvGraphicFramePr>
          <p:nvPr/>
        </p:nvGraphicFramePr>
        <p:xfrm>
          <a:off x="2133600" y="2133600"/>
          <a:ext cx="52149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6" name="公式" r:id="rId5" imgW="1661231" imgH="358030" progId="Equation.3">
                  <p:embed/>
                </p:oleObj>
              </mc:Choice>
              <mc:Fallback>
                <p:oleObj name="公式" r:id="rId5" imgW="1661231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133600"/>
                        <a:ext cx="5214938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4" name="Object 2"/>
          <p:cNvGraphicFramePr>
            <a:graphicFrameLocks noChangeAspect="1"/>
          </p:cNvGraphicFramePr>
          <p:nvPr/>
        </p:nvGraphicFramePr>
        <p:xfrm>
          <a:off x="360363" y="3276600"/>
          <a:ext cx="78613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7" name="公式" r:id="rId7" imgW="2529698" imgH="358030" progId="Equation.3">
                  <p:embed/>
                </p:oleObj>
              </mc:Choice>
              <mc:Fallback>
                <p:oleObj name="公式" r:id="rId7" imgW="2529698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3276600"/>
                        <a:ext cx="786130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5" name="Object 3"/>
          <p:cNvGraphicFramePr>
            <a:graphicFrameLocks noChangeAspect="1"/>
          </p:cNvGraphicFramePr>
          <p:nvPr/>
        </p:nvGraphicFramePr>
        <p:xfrm>
          <a:off x="304800" y="4495800"/>
          <a:ext cx="400843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8" name="公式" r:id="rId9" imgW="1272505" imgH="358030" progId="Equation.3">
                  <p:embed/>
                </p:oleObj>
              </mc:Choice>
              <mc:Fallback>
                <p:oleObj name="公式" r:id="rId9" imgW="1272505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95800"/>
                        <a:ext cx="400843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6" name="Object 4"/>
          <p:cNvGraphicFramePr>
            <a:graphicFrameLocks noChangeAspect="1"/>
          </p:cNvGraphicFramePr>
          <p:nvPr/>
        </p:nvGraphicFramePr>
        <p:xfrm>
          <a:off x="4343400" y="4419600"/>
          <a:ext cx="400685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79" name="公式" r:id="rId11" imgW="1272505" imgH="358030" progId="Equation.3">
                  <p:embed/>
                </p:oleObj>
              </mc:Choice>
              <mc:Fallback>
                <p:oleObj name="公式" r:id="rId11" imgW="1272505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419600"/>
                        <a:ext cx="400685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3352800" y="0"/>
          <a:ext cx="2946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0" name="公式" r:id="rId13" imgW="1104935" imgH="358030" progId="Equation.3">
                  <p:embed/>
                </p:oleObj>
              </mc:Choice>
              <mc:Fallback>
                <p:oleObj name="公式" r:id="rId13" imgW="1104935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0"/>
                        <a:ext cx="2946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1752600" y="228600"/>
          <a:ext cx="15128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1" name="公式" r:id="rId15" imgW="457200" imgH="167561" progId="Equation.3">
                  <p:embed/>
                </p:oleObj>
              </mc:Choice>
              <mc:Fallback>
                <p:oleObj name="公式" r:id="rId15" imgW="457200" imgH="16756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"/>
                        <a:ext cx="151288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9" name="Object 7"/>
          <p:cNvGraphicFramePr>
            <a:graphicFrameLocks noChangeAspect="1"/>
          </p:cNvGraphicFramePr>
          <p:nvPr/>
        </p:nvGraphicFramePr>
        <p:xfrm>
          <a:off x="0" y="228600"/>
          <a:ext cx="1219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2" name="公式" r:id="rId17" imgW="342794" imgH="137019" progId="Equation.3">
                  <p:embed/>
                </p:oleObj>
              </mc:Choice>
              <mc:Fallback>
                <p:oleObj name="公式" r:id="rId17" imgW="342794" imgH="1370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12192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0" name="Object 8"/>
          <p:cNvGraphicFramePr>
            <a:graphicFrameLocks noChangeAspect="1"/>
          </p:cNvGraphicFramePr>
          <p:nvPr/>
        </p:nvGraphicFramePr>
        <p:xfrm>
          <a:off x="304800" y="5678488"/>
          <a:ext cx="451326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3" name="公式" r:id="rId19" imgW="1432418" imgH="358030" progId="Equation.3">
                  <p:embed/>
                </p:oleObj>
              </mc:Choice>
              <mc:Fallback>
                <p:oleObj name="公式" r:id="rId19" imgW="1432418" imgH="35803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678488"/>
                        <a:ext cx="4513263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6" name="Line 220"/>
          <p:cNvSpPr>
            <a:spLocks noChangeShapeType="1"/>
          </p:cNvSpPr>
          <p:nvPr/>
        </p:nvSpPr>
        <p:spPr bwMode="auto">
          <a:xfrm flipH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159" name="Object 223"/>
          <p:cNvGraphicFramePr>
            <a:graphicFrameLocks noChangeAspect="1"/>
          </p:cNvGraphicFramePr>
          <p:nvPr/>
        </p:nvGraphicFramePr>
        <p:xfrm>
          <a:off x="0" y="0"/>
          <a:ext cx="5867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" name="公式" r:id="rId3" imgW="2628794" imgH="396209" progId="Equation.3">
                  <p:embed/>
                </p:oleObj>
              </mc:Choice>
              <mc:Fallback>
                <p:oleObj name="公式" r:id="rId3" imgW="2628794" imgH="396209" progId="Equation.3">
                  <p:embed/>
                  <p:pic>
                    <p:nvPicPr>
                      <p:cNvPr id="0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867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74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577663"/>
              </p:ext>
            </p:extLst>
          </p:nvPr>
        </p:nvGraphicFramePr>
        <p:xfrm>
          <a:off x="-45569" y="1371600"/>
          <a:ext cx="9172575" cy="101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" name="Equation" r:id="rId5" imgW="3797280" imgH="431640" progId="Equation.DSMT4">
                  <p:embed/>
                </p:oleObj>
              </mc:Choice>
              <mc:Fallback>
                <p:oleObj name="Equation" r:id="rId5" imgW="3797280" imgH="431640" progId="Equation.DSMT4">
                  <p:embed/>
                  <p:pic>
                    <p:nvPicPr>
                      <p:cNvPr id="0" name="Object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5569" y="1371600"/>
                        <a:ext cx="9172575" cy="1019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75" name="Object 239"/>
          <p:cNvGraphicFramePr>
            <a:graphicFrameLocks noChangeAspect="1"/>
          </p:cNvGraphicFramePr>
          <p:nvPr/>
        </p:nvGraphicFramePr>
        <p:xfrm>
          <a:off x="1447800" y="2667000"/>
          <a:ext cx="28844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8" name="公式" r:id="rId7" imgW="1089625" imgH="358030" progId="Equation.3">
                  <p:embed/>
                </p:oleObj>
              </mc:Choice>
              <mc:Fallback>
                <p:oleObj name="公式" r:id="rId7" imgW="1089625" imgH="358030" progId="Equation.3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667000"/>
                        <a:ext cx="28844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76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268429"/>
              </p:ext>
            </p:extLst>
          </p:nvPr>
        </p:nvGraphicFramePr>
        <p:xfrm>
          <a:off x="165237" y="3833350"/>
          <a:ext cx="8334102" cy="201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9" name="Equation" r:id="rId9" imgW="4394160" imgH="838080" progId="Equation.DSMT4">
                  <p:embed/>
                </p:oleObj>
              </mc:Choice>
              <mc:Fallback>
                <p:oleObj name="Equation" r:id="rId9" imgW="4394160" imgH="838080" progId="Equation.DSMT4">
                  <p:embed/>
                  <p:pic>
                    <p:nvPicPr>
                      <p:cNvPr id="0" name="Object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37" y="3833350"/>
                        <a:ext cx="8334102" cy="201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77" name="Line 241"/>
          <p:cNvSpPr>
            <a:spLocks noChangeShapeType="1"/>
          </p:cNvSpPr>
          <p:nvPr/>
        </p:nvSpPr>
        <p:spPr bwMode="auto">
          <a:xfrm flipH="1">
            <a:off x="0" y="3886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178" name="Object 2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018763"/>
              </p:ext>
            </p:extLst>
          </p:nvPr>
        </p:nvGraphicFramePr>
        <p:xfrm>
          <a:off x="323528" y="5876131"/>
          <a:ext cx="35052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" name="公式" r:id="rId11" imgW="1546825" imgH="358030" progId="Equation.3">
                  <p:embed/>
                </p:oleObj>
              </mc:Choice>
              <mc:Fallback>
                <p:oleObj name="公式" r:id="rId11" imgW="1546825" imgH="358030" progId="Equation.3">
                  <p:embed/>
                  <p:pic>
                    <p:nvPicPr>
                      <p:cNvPr id="0" name="Object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876131"/>
                        <a:ext cx="350520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76" name="Object 0"/>
          <p:cNvGraphicFramePr>
            <a:graphicFrameLocks noChangeAspect="1"/>
          </p:cNvGraphicFramePr>
          <p:nvPr/>
        </p:nvGraphicFramePr>
        <p:xfrm>
          <a:off x="2209800" y="304800"/>
          <a:ext cx="560228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9" name="公式" r:id="rId3" imgW="1790523" imgH="358030" progId="Equation.3">
                  <p:embed/>
                </p:oleObj>
              </mc:Choice>
              <mc:Fallback>
                <p:oleObj name="公式" r:id="rId3" imgW="1790523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04800"/>
                        <a:ext cx="560228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77" name="Object 1"/>
          <p:cNvGraphicFramePr>
            <a:graphicFrameLocks noChangeAspect="1"/>
          </p:cNvGraphicFramePr>
          <p:nvPr/>
        </p:nvGraphicFramePr>
        <p:xfrm>
          <a:off x="304800" y="914400"/>
          <a:ext cx="1219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0" name="公式" r:id="rId5" imgW="342794" imgH="137019" progId="Equation.3">
                  <p:embed/>
                </p:oleObj>
              </mc:Choice>
              <mc:Fallback>
                <p:oleObj name="公式" r:id="rId5" imgW="342794" imgH="137019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14400"/>
                        <a:ext cx="12192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78" name="Object 2"/>
          <p:cNvGraphicFramePr>
            <a:graphicFrameLocks noChangeAspect="1"/>
          </p:cNvGraphicFramePr>
          <p:nvPr/>
        </p:nvGraphicFramePr>
        <p:xfrm>
          <a:off x="228600" y="228600"/>
          <a:ext cx="13192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1" name="公式" r:id="rId7" imgW="342794" imgH="137019" progId="Equation.3">
                  <p:embed/>
                </p:oleObj>
              </mc:Choice>
              <mc:Fallback>
                <p:oleObj name="公式" r:id="rId7" imgW="342794" imgH="13701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8600"/>
                        <a:ext cx="131921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79" name="Object 3"/>
          <p:cNvGraphicFramePr>
            <a:graphicFrameLocks noChangeAspect="1"/>
          </p:cNvGraphicFramePr>
          <p:nvPr/>
        </p:nvGraphicFramePr>
        <p:xfrm>
          <a:off x="2362200" y="1600200"/>
          <a:ext cx="419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2" name="公式" r:id="rId9" imgW="1424763" imgH="319851" progId="Equation.3">
                  <p:embed/>
                </p:oleObj>
              </mc:Choice>
              <mc:Fallback>
                <p:oleObj name="公式" r:id="rId9" imgW="1424763" imgH="31985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4191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8" name="Line 24"/>
          <p:cNvSpPr>
            <a:spLocks noChangeShapeType="1"/>
          </p:cNvSpPr>
          <p:nvPr/>
        </p:nvSpPr>
        <p:spPr bwMode="auto">
          <a:xfrm flipV="1">
            <a:off x="0" y="2667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9" name="Rectangle 25"/>
          <p:cNvSpPr>
            <a:spLocks noChangeArrowheads="1"/>
          </p:cNvSpPr>
          <p:nvPr/>
        </p:nvSpPr>
        <p:spPr bwMode="auto">
          <a:xfrm>
            <a:off x="228600" y="3048000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对称写法</a:t>
            </a:r>
          </a:p>
        </p:txBody>
      </p:sp>
      <p:graphicFrame>
        <p:nvGraphicFramePr>
          <p:cNvPr id="280580" name="Object 4"/>
          <p:cNvGraphicFramePr>
            <a:graphicFrameLocks noChangeAspect="1"/>
          </p:cNvGraphicFramePr>
          <p:nvPr/>
        </p:nvGraphicFramePr>
        <p:xfrm>
          <a:off x="2176463" y="2436813"/>
          <a:ext cx="5138737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3" name="公式" r:id="rId11" imgW="1752671" imgH="380937" progId="Equation.3">
                  <p:embed/>
                </p:oleObj>
              </mc:Choice>
              <mc:Fallback>
                <p:oleObj name="公式" r:id="rId11" imgW="1752671" imgH="38093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2436813"/>
                        <a:ext cx="5138737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1" name="Object 5"/>
          <p:cNvGraphicFramePr>
            <a:graphicFrameLocks noChangeAspect="1"/>
          </p:cNvGraphicFramePr>
          <p:nvPr/>
        </p:nvGraphicFramePr>
        <p:xfrm>
          <a:off x="2200275" y="3567113"/>
          <a:ext cx="54324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4" name="公式" r:id="rId13" imgW="1904929" imgH="380937" progId="Equation.3">
                  <p:embed/>
                </p:oleObj>
              </mc:Choice>
              <mc:Fallback>
                <p:oleObj name="公式" r:id="rId13" imgW="1904929" imgH="38093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3567113"/>
                        <a:ext cx="543242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2" name="Object 6"/>
          <p:cNvGraphicFramePr>
            <a:graphicFrameLocks noChangeAspect="1"/>
          </p:cNvGraphicFramePr>
          <p:nvPr/>
        </p:nvGraphicFramePr>
        <p:xfrm>
          <a:off x="1676400" y="5791200"/>
          <a:ext cx="30686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5" name="公式" r:id="rId15" imgW="967563" imgH="167561" progId="Equation.3">
                  <p:embed/>
                </p:oleObj>
              </mc:Choice>
              <mc:Fallback>
                <p:oleObj name="公式" r:id="rId15" imgW="967563" imgH="16756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791200"/>
                        <a:ext cx="30686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3" name="Object 7"/>
          <p:cNvGraphicFramePr>
            <a:graphicFrameLocks noChangeAspect="1"/>
          </p:cNvGraphicFramePr>
          <p:nvPr/>
        </p:nvGraphicFramePr>
        <p:xfrm>
          <a:off x="5719763" y="5638800"/>
          <a:ext cx="34242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6" name="公式" r:id="rId17" imgW="1081969" imgH="190469" progId="Equation.3">
                  <p:embed/>
                </p:oleObj>
              </mc:Choice>
              <mc:Fallback>
                <p:oleObj name="公式" r:id="rId17" imgW="1081969" imgH="19046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5638800"/>
                        <a:ext cx="3424237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35" name="Line 31"/>
          <p:cNvSpPr>
            <a:spLocks noChangeShapeType="1"/>
          </p:cNvSpPr>
          <p:nvPr/>
        </p:nvSpPr>
        <p:spPr bwMode="auto">
          <a:xfrm flipV="1">
            <a:off x="0" y="5638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36" name="Rectangle 32"/>
          <p:cNvSpPr>
            <a:spLocks noChangeArrowheads="1"/>
          </p:cNvSpPr>
          <p:nvPr/>
        </p:nvSpPr>
        <p:spPr bwMode="auto">
          <a:xfrm>
            <a:off x="0" y="5791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记为</a:t>
            </a:r>
          </a:p>
        </p:txBody>
      </p:sp>
      <p:graphicFrame>
        <p:nvGraphicFramePr>
          <p:cNvPr id="280584" name="Object 8"/>
          <p:cNvGraphicFramePr>
            <a:graphicFrameLocks noChangeAspect="1"/>
          </p:cNvGraphicFramePr>
          <p:nvPr/>
        </p:nvGraphicFramePr>
        <p:xfrm>
          <a:off x="1925638" y="6400800"/>
          <a:ext cx="10461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7" name="公式" r:id="rId19" imgW="304942" imgH="167561" progId="Equation.3">
                  <p:embed/>
                </p:oleObj>
              </mc:Choice>
              <mc:Fallback>
                <p:oleObj name="公式" r:id="rId19" imgW="304942" imgH="16756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6400800"/>
                        <a:ext cx="10461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38" name="Rectangle 34"/>
          <p:cNvSpPr>
            <a:spLocks noChangeArrowheads="1"/>
          </p:cNvSpPr>
          <p:nvPr/>
        </p:nvSpPr>
        <p:spPr bwMode="auto">
          <a:xfrm>
            <a:off x="2944813" y="6338888"/>
            <a:ext cx="1260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原函数</a:t>
            </a:r>
          </a:p>
        </p:txBody>
      </p:sp>
      <p:graphicFrame>
        <p:nvGraphicFramePr>
          <p:cNvPr id="280585" name="Object 9"/>
          <p:cNvGraphicFramePr>
            <a:graphicFrameLocks noChangeAspect="1"/>
          </p:cNvGraphicFramePr>
          <p:nvPr/>
        </p:nvGraphicFramePr>
        <p:xfrm>
          <a:off x="5562600" y="6365875"/>
          <a:ext cx="1168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8" name="公式" r:id="rId21" imgW="342794" imgH="167561" progId="Equation.3">
                  <p:embed/>
                </p:oleObj>
              </mc:Choice>
              <mc:Fallback>
                <p:oleObj name="公式" r:id="rId21" imgW="342794" imgH="16756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6365875"/>
                        <a:ext cx="11684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40" name="Rectangle 36"/>
          <p:cNvSpPr>
            <a:spLocks noChangeArrowheads="1"/>
          </p:cNvSpPr>
          <p:nvPr/>
        </p:nvSpPr>
        <p:spPr bwMode="auto">
          <a:xfrm>
            <a:off x="7162800" y="6338888"/>
            <a:ext cx="1260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像函数</a:t>
            </a:r>
          </a:p>
        </p:txBody>
      </p:sp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1252538" y="4614863"/>
            <a:ext cx="64103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4400" b="1">
                <a:latin typeface="楷体_GB2312" pitchFamily="49" charset="-122"/>
                <a:ea typeface="楷体_GB2312" pitchFamily="49" charset="-122"/>
              </a:rPr>
              <a:t>个最美的数学公式之一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1"/>
          <p:cNvSpPr>
            <a:spLocks noChangeArrowheads="1"/>
          </p:cNvSpPr>
          <p:nvPr/>
        </p:nvSpPr>
        <p:spPr bwMode="auto">
          <a:xfrm>
            <a:off x="0" y="304800"/>
            <a:ext cx="533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例：将如图的单个矩形脉冲展为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       复数形式的傅里叶变换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176180" name="Text Box 52"/>
          <p:cNvSpPr txBox="1">
            <a:spLocks noChangeArrowheads="1"/>
          </p:cNvSpPr>
          <p:nvPr/>
        </p:nvSpPr>
        <p:spPr bwMode="auto">
          <a:xfrm>
            <a:off x="0" y="3505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6868" name="Line 53"/>
          <p:cNvSpPr>
            <a:spLocks noChangeShapeType="1"/>
          </p:cNvSpPr>
          <p:nvPr/>
        </p:nvSpPr>
        <p:spPr bwMode="auto">
          <a:xfrm flipH="1">
            <a:off x="0" y="3352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69" name="Object 1024"/>
          <p:cNvGraphicFramePr>
            <a:graphicFrameLocks noChangeAspect="1"/>
          </p:cNvGraphicFramePr>
          <p:nvPr/>
        </p:nvGraphicFramePr>
        <p:xfrm>
          <a:off x="381000" y="1905000"/>
          <a:ext cx="10906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1" name="公式" r:id="rId3" imgW="396382" imgH="167561" progId="Equation.3">
                  <p:embed/>
                </p:oleObj>
              </mc:Choice>
              <mc:Fallback>
                <p:oleObj name="公式" r:id="rId3" imgW="396382" imgH="167561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05000"/>
                        <a:ext cx="10906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Line 55"/>
          <p:cNvSpPr>
            <a:spLocks noChangeShapeType="1"/>
          </p:cNvSpPr>
          <p:nvPr/>
        </p:nvSpPr>
        <p:spPr bwMode="auto">
          <a:xfrm>
            <a:off x="4572000" y="2514600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1" name="Line 56"/>
          <p:cNvSpPr>
            <a:spLocks noChangeShapeType="1"/>
          </p:cNvSpPr>
          <p:nvPr/>
        </p:nvSpPr>
        <p:spPr bwMode="auto">
          <a:xfrm flipV="1">
            <a:off x="6781800" y="838200"/>
            <a:ext cx="0" cy="2362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2" name="Line 57"/>
          <p:cNvSpPr>
            <a:spLocks noChangeShapeType="1"/>
          </p:cNvSpPr>
          <p:nvPr/>
        </p:nvSpPr>
        <p:spPr bwMode="auto">
          <a:xfrm flipV="1">
            <a:off x="5715000" y="16002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3" name="Line 58"/>
          <p:cNvSpPr>
            <a:spLocks noChangeShapeType="1"/>
          </p:cNvSpPr>
          <p:nvPr/>
        </p:nvSpPr>
        <p:spPr bwMode="auto">
          <a:xfrm flipV="1">
            <a:off x="7772400" y="16002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4" name="Line 59"/>
          <p:cNvSpPr>
            <a:spLocks noChangeShapeType="1"/>
          </p:cNvSpPr>
          <p:nvPr/>
        </p:nvSpPr>
        <p:spPr bwMode="auto">
          <a:xfrm flipH="1" flipV="1">
            <a:off x="5715000" y="1600200"/>
            <a:ext cx="2057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5" name="Line 60"/>
          <p:cNvSpPr>
            <a:spLocks noChangeShapeType="1"/>
          </p:cNvSpPr>
          <p:nvPr/>
        </p:nvSpPr>
        <p:spPr bwMode="auto">
          <a:xfrm>
            <a:off x="4572000" y="25146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6" name="Line 61"/>
          <p:cNvSpPr>
            <a:spLocks noChangeShapeType="1"/>
          </p:cNvSpPr>
          <p:nvPr/>
        </p:nvSpPr>
        <p:spPr bwMode="auto">
          <a:xfrm>
            <a:off x="7772400" y="2514600"/>
            <a:ext cx="685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7" name="Text Box 62"/>
          <p:cNvSpPr txBox="1">
            <a:spLocks noChangeArrowheads="1"/>
          </p:cNvSpPr>
          <p:nvPr/>
        </p:nvSpPr>
        <p:spPr bwMode="auto">
          <a:xfrm>
            <a:off x="6781800" y="243840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o</a:t>
            </a:r>
          </a:p>
        </p:txBody>
      </p:sp>
      <p:sp>
        <p:nvSpPr>
          <p:cNvPr id="36878" name="Text Box 63"/>
          <p:cNvSpPr txBox="1">
            <a:spLocks noChangeArrowheads="1"/>
          </p:cNvSpPr>
          <p:nvPr/>
        </p:nvSpPr>
        <p:spPr bwMode="auto">
          <a:xfrm>
            <a:off x="5237163" y="2514600"/>
            <a:ext cx="936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-</a:t>
            </a: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</a:t>
            </a: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/2</a:t>
            </a:r>
          </a:p>
        </p:txBody>
      </p:sp>
      <p:sp>
        <p:nvSpPr>
          <p:cNvPr id="36879" name="Text Box 64"/>
          <p:cNvSpPr txBox="1">
            <a:spLocks noChangeArrowheads="1"/>
          </p:cNvSpPr>
          <p:nvPr/>
        </p:nvSpPr>
        <p:spPr bwMode="auto">
          <a:xfrm>
            <a:off x="7408863" y="2514600"/>
            <a:ext cx="758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</a:t>
            </a: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/2</a:t>
            </a:r>
          </a:p>
        </p:txBody>
      </p:sp>
      <p:sp>
        <p:nvSpPr>
          <p:cNvPr id="36880" name="Text Box 65"/>
          <p:cNvSpPr txBox="1">
            <a:spLocks noChangeArrowheads="1"/>
          </p:cNvSpPr>
          <p:nvPr/>
        </p:nvSpPr>
        <p:spPr bwMode="auto">
          <a:xfrm>
            <a:off x="6858000" y="99060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h</a:t>
            </a:r>
          </a:p>
        </p:txBody>
      </p:sp>
      <p:sp>
        <p:nvSpPr>
          <p:cNvPr id="36881" name="Text Box 66"/>
          <p:cNvSpPr txBox="1">
            <a:spLocks noChangeArrowheads="1"/>
          </p:cNvSpPr>
          <p:nvPr/>
        </p:nvSpPr>
        <p:spPr bwMode="auto">
          <a:xfrm>
            <a:off x="6845300" y="5334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f(t)</a:t>
            </a:r>
          </a:p>
        </p:txBody>
      </p:sp>
      <p:sp>
        <p:nvSpPr>
          <p:cNvPr id="36882" name="Text Box 67"/>
          <p:cNvSpPr txBox="1">
            <a:spLocks noChangeArrowheads="1"/>
          </p:cNvSpPr>
          <p:nvPr/>
        </p:nvSpPr>
        <p:spPr bwMode="auto">
          <a:xfrm>
            <a:off x="8534400" y="2362200"/>
            <a:ext cx="36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Book Antiqua" panose="02040602050305030304" pitchFamily="18" charset="0"/>
                <a:ea typeface="楷体_GB2312" pitchFamily="49" charset="-122"/>
              </a:rPr>
              <a:t>t</a:t>
            </a:r>
          </a:p>
        </p:txBody>
      </p:sp>
      <p:graphicFrame>
        <p:nvGraphicFramePr>
          <p:cNvPr id="36883" name="Object 1025"/>
          <p:cNvGraphicFramePr>
            <a:graphicFrameLocks noChangeAspect="1"/>
          </p:cNvGraphicFramePr>
          <p:nvPr/>
        </p:nvGraphicFramePr>
        <p:xfrm>
          <a:off x="1905000" y="1447800"/>
          <a:ext cx="18970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2" name="公式" r:id="rId5" imgW="708554" imgH="213376" progId="Equation.3">
                  <p:embed/>
                </p:oleObj>
              </mc:Choice>
              <mc:Fallback>
                <p:oleObj name="公式" r:id="rId5" imgW="708554" imgH="213376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447800"/>
                        <a:ext cx="189706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4" name="Object 1026"/>
          <p:cNvGraphicFramePr>
            <a:graphicFrameLocks noChangeAspect="1"/>
          </p:cNvGraphicFramePr>
          <p:nvPr/>
        </p:nvGraphicFramePr>
        <p:xfrm>
          <a:off x="1905000" y="2209800"/>
          <a:ext cx="18970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3" name="公式" r:id="rId7" imgW="708554" imgH="213376" progId="Equation.3">
                  <p:embed/>
                </p:oleObj>
              </mc:Choice>
              <mc:Fallback>
                <p:oleObj name="公式" r:id="rId7" imgW="708554" imgH="213376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09800"/>
                        <a:ext cx="1897063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5" name="AutoShape 70"/>
          <p:cNvSpPr>
            <a:spLocks/>
          </p:cNvSpPr>
          <p:nvPr/>
        </p:nvSpPr>
        <p:spPr bwMode="auto">
          <a:xfrm>
            <a:off x="1524000" y="17526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1603" name="Object 1027"/>
          <p:cNvGraphicFramePr>
            <a:graphicFrameLocks noChangeAspect="1"/>
          </p:cNvGraphicFramePr>
          <p:nvPr/>
        </p:nvGraphicFramePr>
        <p:xfrm>
          <a:off x="2362200" y="5754688"/>
          <a:ext cx="289560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4" name="公式" r:id="rId9" imgW="952677" imgH="358030" progId="Equation.3">
                  <p:embed/>
                </p:oleObj>
              </mc:Choice>
              <mc:Fallback>
                <p:oleObj name="公式" r:id="rId9" imgW="952677" imgH="35803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754688"/>
                        <a:ext cx="289560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4" name="Object 1028"/>
          <p:cNvGraphicFramePr>
            <a:graphicFrameLocks noChangeAspect="1"/>
          </p:cNvGraphicFramePr>
          <p:nvPr/>
        </p:nvGraphicFramePr>
        <p:xfrm>
          <a:off x="1295400" y="3429000"/>
          <a:ext cx="540861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5" name="公式" r:id="rId11" imgW="1729705" imgH="358030" progId="Equation.3">
                  <p:embed/>
                </p:oleObj>
              </mc:Choice>
              <mc:Fallback>
                <p:oleObj name="公式" r:id="rId11" imgW="1729705" imgH="35803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29000"/>
                        <a:ext cx="5408613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5" name="Object 1029"/>
          <p:cNvGraphicFramePr>
            <a:graphicFrameLocks noChangeAspect="1"/>
          </p:cNvGraphicFramePr>
          <p:nvPr/>
        </p:nvGraphicFramePr>
        <p:xfrm>
          <a:off x="2246313" y="4572000"/>
          <a:ext cx="3424237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6" name="公式" r:id="rId13" imgW="1081969" imgH="358030" progId="Equation.3">
                  <p:embed/>
                </p:oleObj>
              </mc:Choice>
              <mc:Fallback>
                <p:oleObj name="公式" r:id="rId13" imgW="1081969" imgH="35803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4572000"/>
                        <a:ext cx="3424237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6" name="Object 1030"/>
          <p:cNvGraphicFramePr>
            <a:graphicFrameLocks noChangeAspect="1"/>
          </p:cNvGraphicFramePr>
          <p:nvPr/>
        </p:nvGraphicFramePr>
        <p:xfrm>
          <a:off x="5484813" y="4438650"/>
          <a:ext cx="3346450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7" name="公式" r:id="rId15" imgW="1051773" imgH="396209" progId="Equation.3">
                  <p:embed/>
                </p:oleObj>
              </mc:Choice>
              <mc:Fallback>
                <p:oleObj name="公式" r:id="rId15" imgW="1051773" imgH="396209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438650"/>
                        <a:ext cx="3346450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80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门函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37814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051" name="Picture 3" descr="门函数的频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"/>
            <a:ext cx="44196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2624" name="Object 0"/>
          <p:cNvGraphicFramePr>
            <a:graphicFrameLocks noChangeAspect="1"/>
          </p:cNvGraphicFramePr>
          <p:nvPr/>
        </p:nvGraphicFramePr>
        <p:xfrm>
          <a:off x="4648200" y="4953000"/>
          <a:ext cx="41656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name="公式" r:id="rId5" imgW="1318437" imgH="358030" progId="Equation.3">
                  <p:embed/>
                </p:oleObj>
              </mc:Choice>
              <mc:Fallback>
                <p:oleObj name="公式" r:id="rId5" imgW="1318437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953000"/>
                        <a:ext cx="41656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ChangeArrowheads="1"/>
          </p:cNvSpPr>
          <p:nvPr/>
        </p:nvSpPr>
        <p:spPr bwMode="auto">
          <a:xfrm>
            <a:off x="0" y="304800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例：求函数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0" y="2362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8916" name="Line 9"/>
          <p:cNvSpPr>
            <a:spLocks noChangeShapeType="1"/>
          </p:cNvSpPr>
          <p:nvPr/>
        </p:nvSpPr>
        <p:spPr bwMode="auto">
          <a:xfrm flipH="1">
            <a:off x="0" y="1600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3648" name="Object 0"/>
          <p:cNvGraphicFramePr>
            <a:graphicFrameLocks noChangeAspect="1"/>
          </p:cNvGraphicFramePr>
          <p:nvPr/>
        </p:nvGraphicFramePr>
        <p:xfrm>
          <a:off x="685800" y="1981200"/>
          <a:ext cx="509587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2" name="公式" r:id="rId3" imgW="1622954" imgH="358030" progId="Equation.3">
                  <p:embed/>
                </p:oleObj>
              </mc:Choice>
              <mc:Fallback>
                <p:oleObj name="公式" r:id="rId3" imgW="1622954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81200"/>
                        <a:ext cx="5095875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1"/>
          <p:cNvGraphicFramePr>
            <a:graphicFrameLocks noChangeAspect="1"/>
          </p:cNvGraphicFramePr>
          <p:nvPr/>
        </p:nvGraphicFramePr>
        <p:xfrm>
          <a:off x="2209800" y="533400"/>
          <a:ext cx="14017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3" name="公式" r:id="rId5" imgW="418923" imgH="167561" progId="Equation.3">
                  <p:embed/>
                </p:oleObj>
              </mc:Choice>
              <mc:Fallback>
                <p:oleObj name="公式" r:id="rId5" imgW="418923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33400"/>
                        <a:ext cx="1401763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Rectangle 32"/>
          <p:cNvSpPr>
            <a:spLocks noChangeArrowheads="1"/>
          </p:cNvSpPr>
          <p:nvPr/>
        </p:nvSpPr>
        <p:spPr bwMode="auto">
          <a:xfrm>
            <a:off x="7162800" y="304800"/>
            <a:ext cx="1981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的傅里叶变换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graphicFrame>
        <p:nvGraphicFramePr>
          <p:cNvPr id="283650" name="Object 2"/>
          <p:cNvGraphicFramePr>
            <a:graphicFrameLocks noChangeAspect="1"/>
          </p:cNvGraphicFramePr>
          <p:nvPr/>
        </p:nvGraphicFramePr>
        <p:xfrm>
          <a:off x="1752600" y="3276600"/>
          <a:ext cx="6653213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4" name="公式" r:id="rId7" imgW="2133742" imgH="358030" progId="Equation.3">
                  <p:embed/>
                </p:oleObj>
              </mc:Choice>
              <mc:Fallback>
                <p:oleObj name="公式" r:id="rId7" imgW="2133742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76600"/>
                        <a:ext cx="6653213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1" name="Object 3"/>
          <p:cNvGraphicFramePr>
            <a:graphicFrameLocks noChangeAspect="1"/>
          </p:cNvGraphicFramePr>
          <p:nvPr/>
        </p:nvGraphicFramePr>
        <p:xfrm>
          <a:off x="4038600" y="0"/>
          <a:ext cx="2684463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5" name="公式" r:id="rId9" imgW="838271" imgH="213376" progId="Equation.3">
                  <p:embed/>
                </p:oleObj>
              </mc:Choice>
              <mc:Fallback>
                <p:oleObj name="公式" r:id="rId9" imgW="838271" imgH="21337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0"/>
                        <a:ext cx="2684463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4"/>
          <p:cNvGraphicFramePr>
            <a:graphicFrameLocks noChangeAspect="1"/>
          </p:cNvGraphicFramePr>
          <p:nvPr/>
        </p:nvGraphicFramePr>
        <p:xfrm>
          <a:off x="4495800" y="762000"/>
          <a:ext cx="236855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" name="公式" r:id="rId11" imgW="739175" imgH="213376" progId="Equation.3">
                  <p:embed/>
                </p:oleObj>
              </mc:Choice>
              <mc:Fallback>
                <p:oleObj name="公式" r:id="rId11" imgW="739175" imgH="21337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762000"/>
                        <a:ext cx="236855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3" name="AutoShape 38"/>
          <p:cNvSpPr>
            <a:spLocks/>
          </p:cNvSpPr>
          <p:nvPr/>
        </p:nvSpPr>
        <p:spPr bwMode="auto">
          <a:xfrm>
            <a:off x="3733800" y="3048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3653" name="Object 5"/>
          <p:cNvGraphicFramePr>
            <a:graphicFrameLocks noChangeAspect="1"/>
          </p:cNvGraphicFramePr>
          <p:nvPr/>
        </p:nvGraphicFramePr>
        <p:xfrm>
          <a:off x="1676400" y="4495800"/>
          <a:ext cx="4668838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7" name="公式" r:id="rId13" imgW="1486006" imgH="358030" progId="Equation.3">
                  <p:embed/>
                </p:oleObj>
              </mc:Choice>
              <mc:Fallback>
                <p:oleObj name="公式" r:id="rId13" imgW="1486006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95800"/>
                        <a:ext cx="4668838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1600200" y="5770563"/>
          <a:ext cx="457200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8" name="公式" r:id="rId15" imgW="1424763" imgH="358030" progId="Equation.3">
                  <p:embed/>
                </p:oleObj>
              </mc:Choice>
              <mc:Fallback>
                <p:oleObj name="公式" r:id="rId15" imgW="1424763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770563"/>
                        <a:ext cx="4572000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6" name="Rectangle 32"/>
          <p:cNvSpPr>
            <a:spLocks noChangeArrowheads="1"/>
          </p:cNvSpPr>
          <p:nvPr/>
        </p:nvSpPr>
        <p:spPr bwMode="auto">
          <a:xfrm>
            <a:off x="6443663" y="4778375"/>
            <a:ext cx="24209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两次分部积分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38927" name="Rectangle 32"/>
          <p:cNvSpPr>
            <a:spLocks noChangeArrowheads="1"/>
          </p:cNvSpPr>
          <p:nvPr/>
        </p:nvSpPr>
        <p:spPr bwMode="auto">
          <a:xfrm>
            <a:off x="6011863" y="2144713"/>
            <a:ext cx="30607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是否可以从这步就开始分部积分？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304800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例：求函数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sp>
        <p:nvSpPr>
          <p:cNvPr id="245763" name="Text Box 3"/>
          <p:cNvSpPr txBox="1">
            <a:spLocks noChangeArrowheads="1"/>
          </p:cNvSpPr>
          <p:nvPr/>
        </p:nvSpPr>
        <p:spPr bwMode="auto">
          <a:xfrm>
            <a:off x="0" y="16002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4672" name="Object 0"/>
          <p:cNvGraphicFramePr>
            <a:graphicFrameLocks noChangeAspect="1"/>
          </p:cNvGraphicFramePr>
          <p:nvPr/>
        </p:nvGraphicFramePr>
        <p:xfrm>
          <a:off x="685800" y="1219200"/>
          <a:ext cx="509587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2" name="公式" r:id="rId3" imgW="1622954" imgH="358030" progId="Equation.3">
                  <p:embed/>
                </p:oleObj>
              </mc:Choice>
              <mc:Fallback>
                <p:oleObj name="公式" r:id="rId3" imgW="1622954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5095875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1"/>
          <p:cNvGraphicFramePr>
            <a:graphicFrameLocks noChangeAspect="1"/>
          </p:cNvGraphicFramePr>
          <p:nvPr/>
        </p:nvGraphicFramePr>
        <p:xfrm>
          <a:off x="2362200" y="0"/>
          <a:ext cx="43592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3" name="公式" r:id="rId5" imgW="1386911" imgH="358030" progId="Equation.3">
                  <p:embed/>
                </p:oleObj>
              </mc:Choice>
              <mc:Fallback>
                <p:oleObj name="公式" r:id="rId5" imgW="1386911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0"/>
                        <a:ext cx="4359275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6721475" y="341313"/>
            <a:ext cx="2592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的傅里叶变换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  <p:graphicFrame>
        <p:nvGraphicFramePr>
          <p:cNvPr id="284674" name="Object 2"/>
          <p:cNvGraphicFramePr>
            <a:graphicFrameLocks noChangeAspect="1"/>
          </p:cNvGraphicFramePr>
          <p:nvPr/>
        </p:nvGraphicFramePr>
        <p:xfrm>
          <a:off x="1219200" y="2514600"/>
          <a:ext cx="521335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4" name="公式" r:id="rId7" imgW="1661231" imgH="419116" progId="Equation.3">
                  <p:embed/>
                </p:oleObj>
              </mc:Choice>
              <mc:Fallback>
                <p:oleObj name="公式" r:id="rId7" imgW="1661231" imgH="41911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14600"/>
                        <a:ext cx="5213350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43789"/>
              </p:ext>
            </p:extLst>
          </p:nvPr>
        </p:nvGraphicFramePr>
        <p:xfrm>
          <a:off x="990600" y="4114800"/>
          <a:ext cx="5564188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5" name="Equation" r:id="rId9" imgW="1775637" imgH="419116" progId="Equation.DSMT4">
                  <p:embed/>
                </p:oleObj>
              </mc:Choice>
              <mc:Fallback>
                <p:oleObj name="Equation" r:id="rId9" imgW="1775637" imgH="419116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14800"/>
                        <a:ext cx="5564188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6" name="Object 4"/>
          <p:cNvGraphicFramePr>
            <a:graphicFrameLocks noChangeAspect="1"/>
          </p:cNvGraphicFramePr>
          <p:nvPr/>
        </p:nvGraphicFramePr>
        <p:xfrm>
          <a:off x="815975" y="5741988"/>
          <a:ext cx="832802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6" name="公式" r:id="rId11" imgW="2682382" imgH="358030" progId="Equation.3">
                  <p:embed/>
                </p:oleObj>
              </mc:Choice>
              <mc:Fallback>
                <p:oleObj name="公式" r:id="rId11" imgW="2682382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5741988"/>
                        <a:ext cx="8328025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200610" y="4643764"/>
            <a:ext cx="12666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偶函数</a:t>
            </a:r>
            <a:endParaRPr lang="en-US" altLang="zh-CN" sz="2800" b="1" dirty="0" smtClean="0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614543"/>
              </p:ext>
            </p:extLst>
          </p:nvPr>
        </p:nvGraphicFramePr>
        <p:xfrm>
          <a:off x="949325" y="44450"/>
          <a:ext cx="67627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4" name="Equation" r:id="rId3" imgW="2158920" imgH="457200" progId="Equation.DSMT4">
                  <p:embed/>
                </p:oleObj>
              </mc:Choice>
              <mc:Fallback>
                <p:oleObj name="Equation" r:id="rId3" imgW="2158920" imgH="457200" progId="Equation.DSMT4">
                  <p:embed/>
                  <p:pic>
                    <p:nvPicPr>
                      <p:cNvPr id="284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44450"/>
                        <a:ext cx="676275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033386"/>
              </p:ext>
            </p:extLst>
          </p:nvPr>
        </p:nvGraphicFramePr>
        <p:xfrm>
          <a:off x="467544" y="1679794"/>
          <a:ext cx="5328592" cy="328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5" name="Equation" r:id="rId5" imgW="2082600" imgH="1282680" progId="Equation.DSMT4">
                  <p:embed/>
                </p:oleObj>
              </mc:Choice>
              <mc:Fallback>
                <p:oleObj name="Equation" r:id="rId5" imgW="2082600" imgH="12826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1679794"/>
                        <a:ext cx="5328592" cy="3281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952529" y="2581947"/>
            <a:ext cx="12666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</a:rPr>
              <a:t>偶函数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750705"/>
              </p:ext>
            </p:extLst>
          </p:nvPr>
        </p:nvGraphicFramePr>
        <p:xfrm>
          <a:off x="467544" y="5229200"/>
          <a:ext cx="8136904" cy="103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6" name="Equation" r:id="rId7" imgW="3098520" imgH="393480" progId="Equation.DSMT4">
                  <p:embed/>
                </p:oleObj>
              </mc:Choice>
              <mc:Fallback>
                <p:oleObj name="Equation" r:id="rId7" imgW="3098520" imgH="393480" progId="Equation.DSMT4">
                  <p:embed/>
                  <p:pic>
                    <p:nvPicPr>
                      <p:cNvPr id="284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229200"/>
                        <a:ext cx="8136904" cy="1035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917567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00" name="Line 24"/>
          <p:cNvSpPr>
            <a:spLocks noChangeShapeType="1"/>
          </p:cNvSpPr>
          <p:nvPr/>
        </p:nvSpPr>
        <p:spPr bwMode="auto">
          <a:xfrm flipH="1">
            <a:off x="0" y="3505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5696" name="Object 0"/>
          <p:cNvGraphicFramePr>
            <a:graphicFrameLocks noChangeAspect="1"/>
          </p:cNvGraphicFramePr>
          <p:nvPr/>
        </p:nvGraphicFramePr>
        <p:xfrm>
          <a:off x="228600" y="0"/>
          <a:ext cx="86201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5" name="公式" r:id="rId3" imgW="3048142" imgH="358030" progId="Equation.3">
                  <p:embed/>
                </p:oleObj>
              </mc:Choice>
              <mc:Fallback>
                <p:oleObj name="公式" r:id="rId3" imgW="3048142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86201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697" name="Object 1"/>
          <p:cNvGraphicFramePr>
            <a:graphicFrameLocks noChangeAspect="1"/>
          </p:cNvGraphicFramePr>
          <p:nvPr/>
        </p:nvGraphicFramePr>
        <p:xfrm>
          <a:off x="0" y="1752600"/>
          <a:ext cx="272415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6" name="公式" r:id="rId5" imgW="853582" imgH="358030" progId="Equation.3">
                  <p:embed/>
                </p:oleObj>
              </mc:Choice>
              <mc:Fallback>
                <p:oleObj name="公式" r:id="rId5" imgW="853582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52600"/>
                        <a:ext cx="272415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698" name="Object 2"/>
          <p:cNvGraphicFramePr>
            <a:graphicFrameLocks noChangeAspect="1"/>
          </p:cNvGraphicFramePr>
          <p:nvPr/>
        </p:nvGraphicFramePr>
        <p:xfrm>
          <a:off x="3505200" y="1066800"/>
          <a:ext cx="23669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7" name="公式" r:id="rId7" imgW="739175" imgH="358030" progId="Equation.3">
                  <p:embed/>
                </p:oleObj>
              </mc:Choice>
              <mc:Fallback>
                <p:oleObj name="公式" r:id="rId7" imgW="739175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66800"/>
                        <a:ext cx="236696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699" name="Object 3"/>
          <p:cNvGraphicFramePr>
            <a:graphicFrameLocks noChangeAspect="1"/>
          </p:cNvGraphicFramePr>
          <p:nvPr/>
        </p:nvGraphicFramePr>
        <p:xfrm>
          <a:off x="3271838" y="2286000"/>
          <a:ext cx="26828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8" name="公式" r:id="rId9" imgW="838271" imgH="358030" progId="Equation.3">
                  <p:embed/>
                </p:oleObj>
              </mc:Choice>
              <mc:Fallback>
                <p:oleObj name="公式" r:id="rId9" imgW="838271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2286000"/>
                        <a:ext cx="26828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10" name="AutoShape 34"/>
          <p:cNvSpPr>
            <a:spLocks/>
          </p:cNvSpPr>
          <p:nvPr/>
        </p:nvSpPr>
        <p:spPr bwMode="auto">
          <a:xfrm>
            <a:off x="2667000" y="1676400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5700" name="Object 4"/>
          <p:cNvGraphicFramePr>
            <a:graphicFrameLocks noChangeAspect="1"/>
          </p:cNvGraphicFramePr>
          <p:nvPr/>
        </p:nvGraphicFramePr>
        <p:xfrm>
          <a:off x="0" y="3810000"/>
          <a:ext cx="13176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9" name="公式" r:id="rId11" imgW="396382" imgH="213376" progId="Equation.3">
                  <p:embed/>
                </p:oleObj>
              </mc:Choice>
              <mc:Fallback>
                <p:oleObj name="公式" r:id="rId11" imgW="396382" imgH="21337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0"/>
                        <a:ext cx="131762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1" name="Object 5"/>
          <p:cNvGraphicFramePr>
            <a:graphicFrameLocks noChangeAspect="1"/>
          </p:cNvGraphicFramePr>
          <p:nvPr/>
        </p:nvGraphicFramePr>
        <p:xfrm>
          <a:off x="1828800" y="3657600"/>
          <a:ext cx="57150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0" name="公式" r:id="rId13" imgW="2247723" imgH="358030" progId="Equation.3">
                  <p:embed/>
                </p:oleObj>
              </mc:Choice>
              <mc:Fallback>
                <p:oleObj name="公式" r:id="rId13" imgW="2247723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657600"/>
                        <a:ext cx="571500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2" name="Object 6"/>
          <p:cNvGraphicFramePr>
            <a:graphicFrameLocks noChangeAspect="1"/>
          </p:cNvGraphicFramePr>
          <p:nvPr/>
        </p:nvGraphicFramePr>
        <p:xfrm>
          <a:off x="7543800" y="3657600"/>
          <a:ext cx="8890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1" name="公式" r:id="rId15" imgW="251354" imgH="358030" progId="Equation.3">
                  <p:embed/>
                </p:oleObj>
              </mc:Choice>
              <mc:Fallback>
                <p:oleObj name="公式" r:id="rId15" imgW="251354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657600"/>
                        <a:ext cx="8890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3" name="Object 7"/>
          <p:cNvGraphicFramePr>
            <a:graphicFrameLocks noChangeAspect="1"/>
          </p:cNvGraphicFramePr>
          <p:nvPr/>
        </p:nvGraphicFramePr>
        <p:xfrm>
          <a:off x="1514475" y="5105400"/>
          <a:ext cx="447675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2" name="公式" r:id="rId17" imgW="1424763" imgH="358030" progId="Equation.3">
                  <p:embed/>
                </p:oleObj>
              </mc:Choice>
              <mc:Fallback>
                <p:oleObj name="公式" r:id="rId17" imgW="1424763" imgH="35803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5105400"/>
                        <a:ext cx="447675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Rectangle 32"/>
          <p:cNvSpPr>
            <a:spLocks noChangeArrowheads="1"/>
          </p:cNvSpPr>
          <p:nvPr/>
        </p:nvSpPr>
        <p:spPr bwMode="auto">
          <a:xfrm>
            <a:off x="6176963" y="1800225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留数定理</a:t>
            </a:r>
            <a:endParaRPr lang="zh-CN" altLang="en-US" sz="2800" b="1" i="1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20" name="Object 0"/>
          <p:cNvGraphicFramePr>
            <a:graphicFrameLocks noChangeAspect="1"/>
          </p:cNvGraphicFramePr>
          <p:nvPr/>
        </p:nvGraphicFramePr>
        <p:xfrm>
          <a:off x="0" y="1295400"/>
          <a:ext cx="13176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6" name="公式" r:id="rId3" imgW="396382" imgH="213376" progId="Equation.3">
                  <p:embed/>
                </p:oleObj>
              </mc:Choice>
              <mc:Fallback>
                <p:oleObj name="公式" r:id="rId3" imgW="396382" imgH="213376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131762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1" name="Object 1"/>
          <p:cNvGraphicFramePr>
            <a:graphicFrameLocks noChangeAspect="1"/>
          </p:cNvGraphicFramePr>
          <p:nvPr/>
        </p:nvGraphicFramePr>
        <p:xfrm>
          <a:off x="1676400" y="1828800"/>
          <a:ext cx="37353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7" name="公式" r:id="rId5" imgW="1181065" imgH="358030" progId="Equation.3">
                  <p:embed/>
                </p:oleObj>
              </mc:Choice>
              <mc:Fallback>
                <p:oleObj name="公式" r:id="rId5" imgW="1181065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37353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2" name="Object 2"/>
          <p:cNvGraphicFramePr>
            <a:graphicFrameLocks noChangeAspect="1"/>
          </p:cNvGraphicFramePr>
          <p:nvPr/>
        </p:nvGraphicFramePr>
        <p:xfrm>
          <a:off x="1524000" y="4114800"/>
          <a:ext cx="373697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8" name="公式" r:id="rId7" imgW="1181065" imgH="358030" progId="Equation.3">
                  <p:embed/>
                </p:oleObj>
              </mc:Choice>
              <mc:Fallback>
                <p:oleObj name="公式" r:id="rId7" imgW="1181065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14800"/>
                        <a:ext cx="373697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3" name="Object 3"/>
          <p:cNvGraphicFramePr>
            <a:graphicFrameLocks noChangeAspect="1"/>
          </p:cNvGraphicFramePr>
          <p:nvPr/>
        </p:nvGraphicFramePr>
        <p:xfrm>
          <a:off x="6361113" y="1423988"/>
          <a:ext cx="22939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9" name="公式" r:id="rId9" imgW="708554" imgH="167561" progId="Equation.3">
                  <p:embed/>
                </p:oleObj>
              </mc:Choice>
              <mc:Fallback>
                <p:oleObj name="公式" r:id="rId9" imgW="708554" imgH="16756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1423988"/>
                        <a:ext cx="229393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4" name="Object 4"/>
          <p:cNvGraphicFramePr>
            <a:graphicFrameLocks noChangeAspect="1"/>
          </p:cNvGraphicFramePr>
          <p:nvPr/>
        </p:nvGraphicFramePr>
        <p:xfrm>
          <a:off x="6324600" y="2286000"/>
          <a:ext cx="26050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0" name="公式" r:id="rId11" imgW="815305" imgH="358030" progId="Equation.3">
                  <p:embed/>
                </p:oleObj>
              </mc:Choice>
              <mc:Fallback>
                <p:oleObj name="公式" r:id="rId11" imgW="815305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286000"/>
                        <a:ext cx="2605088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21" name="AutoShape 21"/>
          <p:cNvSpPr>
            <a:spLocks/>
          </p:cNvSpPr>
          <p:nvPr/>
        </p:nvSpPr>
        <p:spPr bwMode="auto">
          <a:xfrm>
            <a:off x="5486400" y="1752600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6725" name="Object 5"/>
          <p:cNvGraphicFramePr>
            <a:graphicFrameLocks noChangeAspect="1"/>
          </p:cNvGraphicFramePr>
          <p:nvPr/>
        </p:nvGraphicFramePr>
        <p:xfrm>
          <a:off x="6172200" y="5105400"/>
          <a:ext cx="229393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1" name="公式" r:id="rId13" imgW="708554" imgH="167561" progId="Equation.3">
                  <p:embed/>
                </p:oleObj>
              </mc:Choice>
              <mc:Fallback>
                <p:oleObj name="公式" r:id="rId13" imgW="708554" imgH="16756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105400"/>
                        <a:ext cx="2293938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6" name="Object 6"/>
          <p:cNvGraphicFramePr>
            <a:graphicFrameLocks noChangeAspect="1"/>
          </p:cNvGraphicFramePr>
          <p:nvPr/>
        </p:nvGraphicFramePr>
        <p:xfrm>
          <a:off x="6019800" y="3581400"/>
          <a:ext cx="26050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2" name="公式" r:id="rId15" imgW="815305" imgH="358030" progId="Equation.3">
                  <p:embed/>
                </p:oleObj>
              </mc:Choice>
              <mc:Fallback>
                <p:oleObj name="公式" r:id="rId15" imgW="815305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581400"/>
                        <a:ext cx="2605088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24" name="AutoShape 24"/>
          <p:cNvSpPr>
            <a:spLocks/>
          </p:cNvSpPr>
          <p:nvPr/>
        </p:nvSpPr>
        <p:spPr bwMode="auto">
          <a:xfrm>
            <a:off x="5334000" y="4114800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2306638" y="5741988"/>
          <a:ext cx="1941512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3" name="公式" r:id="rId17" imgW="594573" imgH="358030" progId="Equation.3">
                  <p:embed/>
                </p:oleObj>
              </mc:Choice>
              <mc:Fallback>
                <p:oleObj name="公式" r:id="rId17" imgW="594573" imgH="35803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5741988"/>
                        <a:ext cx="1941512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26" name="Line 26"/>
          <p:cNvSpPr>
            <a:spLocks noChangeShapeType="1"/>
          </p:cNvSpPr>
          <p:nvPr/>
        </p:nvSpPr>
        <p:spPr bwMode="auto">
          <a:xfrm flipH="1">
            <a:off x="0" y="1143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227" name="Line 27"/>
          <p:cNvSpPr>
            <a:spLocks noChangeShapeType="1"/>
          </p:cNvSpPr>
          <p:nvPr/>
        </p:nvSpPr>
        <p:spPr bwMode="auto">
          <a:xfrm flipH="1">
            <a:off x="0" y="3505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228" name="Line 28"/>
          <p:cNvSpPr>
            <a:spLocks noChangeShapeType="1"/>
          </p:cNvSpPr>
          <p:nvPr/>
        </p:nvSpPr>
        <p:spPr bwMode="auto">
          <a:xfrm flipH="1">
            <a:off x="0" y="5715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6728" name="Object 8"/>
          <p:cNvGraphicFramePr>
            <a:graphicFrameLocks noChangeAspect="1"/>
          </p:cNvGraphicFramePr>
          <p:nvPr/>
        </p:nvGraphicFramePr>
        <p:xfrm>
          <a:off x="228600" y="0"/>
          <a:ext cx="86201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4" name="公式" r:id="rId19" imgW="3048142" imgH="358030" progId="Equation.3">
                  <p:embed/>
                </p:oleObj>
              </mc:Choice>
              <mc:Fallback>
                <p:oleObj name="公式" r:id="rId19" imgW="3048142" imgH="35803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86201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744" name="Object 0"/>
          <p:cNvGraphicFramePr>
            <a:graphicFrameLocks noChangeAspect="1"/>
          </p:cNvGraphicFramePr>
          <p:nvPr/>
        </p:nvGraphicFramePr>
        <p:xfrm>
          <a:off x="0" y="1295400"/>
          <a:ext cx="131762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0" name="公式" r:id="rId3" imgW="396382" imgH="213376" progId="Equation.3">
                  <p:embed/>
                </p:oleObj>
              </mc:Choice>
              <mc:Fallback>
                <p:oleObj name="公式" r:id="rId3" imgW="396382" imgH="213376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131762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5" name="Object 1"/>
          <p:cNvGraphicFramePr>
            <a:graphicFrameLocks noChangeAspect="1"/>
          </p:cNvGraphicFramePr>
          <p:nvPr/>
        </p:nvGraphicFramePr>
        <p:xfrm>
          <a:off x="0" y="0"/>
          <a:ext cx="86963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1" name="公式" r:id="rId5" imgW="3048142" imgH="358030" progId="Equation.3">
                  <p:embed/>
                </p:oleObj>
              </mc:Choice>
              <mc:Fallback>
                <p:oleObj name="公式" r:id="rId5" imgW="3048142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6963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6" name="Object 2"/>
          <p:cNvGraphicFramePr>
            <a:graphicFrameLocks noChangeAspect="1"/>
          </p:cNvGraphicFramePr>
          <p:nvPr/>
        </p:nvGraphicFramePr>
        <p:xfrm>
          <a:off x="1676400" y="1828800"/>
          <a:ext cx="37353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2" name="公式" r:id="rId7" imgW="1181065" imgH="358030" progId="Equation.3">
                  <p:embed/>
                </p:oleObj>
              </mc:Choice>
              <mc:Fallback>
                <p:oleObj name="公式" r:id="rId7" imgW="1181065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37353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7" name="Object 3"/>
          <p:cNvGraphicFramePr>
            <a:graphicFrameLocks noChangeAspect="1"/>
          </p:cNvGraphicFramePr>
          <p:nvPr/>
        </p:nvGraphicFramePr>
        <p:xfrm>
          <a:off x="1447800" y="4191000"/>
          <a:ext cx="373697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3" name="公式" r:id="rId9" imgW="1181065" imgH="358030" progId="Equation.3">
                  <p:embed/>
                </p:oleObj>
              </mc:Choice>
              <mc:Fallback>
                <p:oleObj name="公式" r:id="rId9" imgW="1181065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91000"/>
                        <a:ext cx="373697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8" name="Object 4"/>
          <p:cNvGraphicFramePr>
            <a:graphicFrameLocks noChangeAspect="1"/>
          </p:cNvGraphicFramePr>
          <p:nvPr/>
        </p:nvGraphicFramePr>
        <p:xfrm>
          <a:off x="6127750" y="1143000"/>
          <a:ext cx="2760663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4" name="公式" r:id="rId11" imgW="861237" imgH="358030" progId="Equation.3">
                  <p:embed/>
                </p:oleObj>
              </mc:Choice>
              <mc:Fallback>
                <p:oleObj name="公式" r:id="rId11" imgW="861237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1143000"/>
                        <a:ext cx="2760663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9" name="Object 5"/>
          <p:cNvGraphicFramePr>
            <a:graphicFrameLocks noChangeAspect="1"/>
          </p:cNvGraphicFramePr>
          <p:nvPr/>
        </p:nvGraphicFramePr>
        <p:xfrm>
          <a:off x="6248400" y="2286000"/>
          <a:ext cx="26050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5" name="公式" r:id="rId13" imgW="815305" imgH="358030" progId="Equation.3">
                  <p:embed/>
                </p:oleObj>
              </mc:Choice>
              <mc:Fallback>
                <p:oleObj name="公式" r:id="rId13" imgW="815305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286000"/>
                        <a:ext cx="2605088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58" name="AutoShape 34"/>
          <p:cNvSpPr>
            <a:spLocks/>
          </p:cNvSpPr>
          <p:nvPr/>
        </p:nvSpPr>
        <p:spPr bwMode="auto">
          <a:xfrm>
            <a:off x="5486400" y="1752600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5938838" y="4824413"/>
          <a:ext cx="2760662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6" name="公式" r:id="rId15" imgW="861237" imgH="358030" progId="Equation.3">
                  <p:embed/>
                </p:oleObj>
              </mc:Choice>
              <mc:Fallback>
                <p:oleObj name="公式" r:id="rId15" imgW="861237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38" y="4824413"/>
                        <a:ext cx="2760662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1" name="Object 7"/>
          <p:cNvGraphicFramePr>
            <a:graphicFrameLocks noChangeAspect="1"/>
          </p:cNvGraphicFramePr>
          <p:nvPr/>
        </p:nvGraphicFramePr>
        <p:xfrm>
          <a:off x="6019800" y="3581400"/>
          <a:ext cx="26050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7" name="公式" r:id="rId17" imgW="815305" imgH="358030" progId="Equation.3">
                  <p:embed/>
                </p:oleObj>
              </mc:Choice>
              <mc:Fallback>
                <p:oleObj name="公式" r:id="rId17" imgW="815305" imgH="35803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581400"/>
                        <a:ext cx="2605088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61" name="AutoShape 37"/>
          <p:cNvSpPr>
            <a:spLocks/>
          </p:cNvSpPr>
          <p:nvPr/>
        </p:nvSpPr>
        <p:spPr bwMode="auto">
          <a:xfrm>
            <a:off x="5334000" y="4114800"/>
            <a:ext cx="533400" cy="129540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7752" name="Object 8"/>
          <p:cNvGraphicFramePr>
            <a:graphicFrameLocks noChangeAspect="1"/>
          </p:cNvGraphicFramePr>
          <p:nvPr/>
        </p:nvGraphicFramePr>
        <p:xfrm>
          <a:off x="2362200" y="6096000"/>
          <a:ext cx="18288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8" name="公式" r:id="rId19" imgW="556295" imgH="167561" progId="Equation.3">
                  <p:embed/>
                </p:oleObj>
              </mc:Choice>
              <mc:Fallback>
                <p:oleObj name="公式" r:id="rId19" imgW="556295" imgH="16756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6096000"/>
                        <a:ext cx="18288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63" name="Line 39"/>
          <p:cNvSpPr>
            <a:spLocks noChangeShapeType="1"/>
          </p:cNvSpPr>
          <p:nvPr/>
        </p:nvSpPr>
        <p:spPr bwMode="auto">
          <a:xfrm flipH="1">
            <a:off x="0" y="1143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664" name="Line 40"/>
          <p:cNvSpPr>
            <a:spLocks noChangeShapeType="1"/>
          </p:cNvSpPr>
          <p:nvPr/>
        </p:nvSpPr>
        <p:spPr bwMode="auto">
          <a:xfrm flipH="1">
            <a:off x="0" y="3505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665" name="Line 41"/>
          <p:cNvSpPr>
            <a:spLocks noChangeShapeType="1"/>
          </p:cNvSpPr>
          <p:nvPr/>
        </p:nvSpPr>
        <p:spPr bwMode="auto">
          <a:xfrm flipH="1">
            <a:off x="0" y="5943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768" name="Object 0"/>
          <p:cNvGraphicFramePr>
            <a:graphicFrameLocks noChangeAspect="1"/>
          </p:cNvGraphicFramePr>
          <p:nvPr/>
        </p:nvGraphicFramePr>
        <p:xfrm>
          <a:off x="371475" y="0"/>
          <a:ext cx="87725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6" name="公式" r:id="rId3" imgW="3048142" imgH="358030" progId="Equation.3">
                  <p:embed/>
                </p:oleObj>
              </mc:Choice>
              <mc:Fallback>
                <p:oleObj name="公式" r:id="rId3" imgW="3048142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" y="0"/>
                        <a:ext cx="87725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6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707598"/>
              </p:ext>
            </p:extLst>
          </p:nvPr>
        </p:nvGraphicFramePr>
        <p:xfrm>
          <a:off x="1385095" y="2729642"/>
          <a:ext cx="15113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7" name="公式" r:id="rId5" imgW="457200" imgH="167561" progId="Equation.3">
                  <p:embed/>
                </p:oleObj>
              </mc:Choice>
              <mc:Fallback>
                <p:oleObj name="公式" r:id="rId5" imgW="457200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095" y="2729642"/>
                        <a:ext cx="15113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9" name="Line 13"/>
          <p:cNvSpPr>
            <a:spLocks noChangeShapeType="1"/>
          </p:cNvSpPr>
          <p:nvPr/>
        </p:nvSpPr>
        <p:spPr bwMode="auto">
          <a:xfrm flipH="1" flipV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152" name="AutoShape 16"/>
          <p:cNvSpPr>
            <a:spLocks/>
          </p:cNvSpPr>
          <p:nvPr/>
        </p:nvSpPr>
        <p:spPr bwMode="auto">
          <a:xfrm>
            <a:off x="3215185" y="1802946"/>
            <a:ext cx="604664" cy="2362200"/>
          </a:xfrm>
          <a:prstGeom prst="leftBrace">
            <a:avLst>
              <a:gd name="adj1" fmla="val 418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406313"/>
              </p:ext>
            </p:extLst>
          </p:nvPr>
        </p:nvGraphicFramePr>
        <p:xfrm>
          <a:off x="3929220" y="1230567"/>
          <a:ext cx="2232248" cy="121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8" name="Equation" r:id="rId7" imgW="723600" imgH="393480" progId="Equation.DSMT4">
                  <p:embed/>
                </p:oleObj>
              </mc:Choice>
              <mc:Fallback>
                <p:oleObj name="Equation" r:id="rId7" imgW="723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9220" y="1230567"/>
                        <a:ext cx="2232248" cy="121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86558"/>
              </p:ext>
            </p:extLst>
          </p:nvPr>
        </p:nvGraphicFramePr>
        <p:xfrm>
          <a:off x="3923928" y="2458521"/>
          <a:ext cx="2232248" cy="121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9" name="Equation" r:id="rId9" imgW="723600" imgH="393480" progId="Equation.DSMT4">
                  <p:embed/>
                </p:oleObj>
              </mc:Choice>
              <mc:Fallback>
                <p:oleObj name="Equation" r:id="rId9" imgW="72360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23928" y="2458521"/>
                        <a:ext cx="2232248" cy="121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409123"/>
              </p:ext>
            </p:extLst>
          </p:nvPr>
        </p:nvGraphicFramePr>
        <p:xfrm>
          <a:off x="4013995" y="3888517"/>
          <a:ext cx="21145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0" name="Equation" r:id="rId11" imgW="685800" imgH="253800" progId="Equation.DSMT4">
                  <p:embed/>
                </p:oleObj>
              </mc:Choice>
              <mc:Fallback>
                <p:oleObj name="Equation" r:id="rId11" imgW="685800" imgH="2538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13995" y="3888517"/>
                        <a:ext cx="2114550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68" name="Line 1156"/>
          <p:cNvSpPr>
            <a:spLocks noChangeShapeType="1"/>
          </p:cNvSpPr>
          <p:nvPr/>
        </p:nvSpPr>
        <p:spPr bwMode="auto">
          <a:xfrm flipH="1">
            <a:off x="4445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6869" name="Object 1157"/>
          <p:cNvGraphicFramePr>
            <a:graphicFrameLocks noChangeAspect="1"/>
          </p:cNvGraphicFramePr>
          <p:nvPr/>
        </p:nvGraphicFramePr>
        <p:xfrm>
          <a:off x="44450" y="0"/>
          <a:ext cx="5867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2" name="公式" r:id="rId3" imgW="2628794" imgH="396209" progId="Equation.3">
                  <p:embed/>
                </p:oleObj>
              </mc:Choice>
              <mc:Fallback>
                <p:oleObj name="公式" r:id="rId3" imgW="2628794" imgH="396209" progId="Equation.3">
                  <p:embed/>
                  <p:pic>
                    <p:nvPicPr>
                      <p:cNvPr id="0" name="Object 1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" y="0"/>
                        <a:ext cx="5867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71" name="Object 1159"/>
          <p:cNvGraphicFramePr>
            <a:graphicFrameLocks noChangeAspect="1"/>
          </p:cNvGraphicFramePr>
          <p:nvPr/>
        </p:nvGraphicFramePr>
        <p:xfrm>
          <a:off x="5791200" y="1676400"/>
          <a:ext cx="8064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3" name="公式" r:id="rId5" imgW="281975" imgH="190469" progId="Equation.3">
                  <p:embed/>
                </p:oleObj>
              </mc:Choice>
              <mc:Fallback>
                <p:oleObj name="公式" r:id="rId5" imgW="281975" imgH="190469" progId="Equation.3">
                  <p:embed/>
                  <p:pic>
                    <p:nvPicPr>
                      <p:cNvPr id="0" name="Object 1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676400"/>
                        <a:ext cx="8064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72" name="Object 1160"/>
          <p:cNvGraphicFramePr>
            <a:graphicFrameLocks noChangeAspect="1"/>
          </p:cNvGraphicFramePr>
          <p:nvPr/>
        </p:nvGraphicFramePr>
        <p:xfrm>
          <a:off x="25400" y="3276600"/>
          <a:ext cx="90916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4" name="公式" r:id="rId7" imgW="4282369" imgH="396209" progId="Equation.3">
                  <p:embed/>
                </p:oleObj>
              </mc:Choice>
              <mc:Fallback>
                <p:oleObj name="公式" r:id="rId7" imgW="4282369" imgH="396209" progId="Equation.3">
                  <p:embed/>
                  <p:pic>
                    <p:nvPicPr>
                      <p:cNvPr id="0" name="Object 1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" y="3276600"/>
                        <a:ext cx="90916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73" name="Line 1161"/>
          <p:cNvSpPr>
            <a:spLocks noChangeShapeType="1"/>
          </p:cNvSpPr>
          <p:nvPr/>
        </p:nvSpPr>
        <p:spPr bwMode="auto">
          <a:xfrm flipH="1">
            <a:off x="0" y="2971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6874" name="Object 1162"/>
          <p:cNvGraphicFramePr>
            <a:graphicFrameLocks noChangeAspect="1"/>
          </p:cNvGraphicFramePr>
          <p:nvPr/>
        </p:nvGraphicFramePr>
        <p:xfrm>
          <a:off x="457200" y="1600200"/>
          <a:ext cx="39814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5" name="公式" r:id="rId9" imgW="1767982" imgH="396209" progId="Equation.3">
                  <p:embed/>
                </p:oleObj>
              </mc:Choice>
              <mc:Fallback>
                <p:oleObj name="公式" r:id="rId9" imgW="1767982" imgH="396209" progId="Equation.3">
                  <p:embed/>
                  <p:pic>
                    <p:nvPicPr>
                      <p:cNvPr id="0" name="Object 1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00200"/>
                        <a:ext cx="3981450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75" name="AutoShape 1163"/>
          <p:cNvSpPr>
            <a:spLocks/>
          </p:cNvSpPr>
          <p:nvPr/>
        </p:nvSpPr>
        <p:spPr bwMode="auto">
          <a:xfrm>
            <a:off x="6629400" y="1447800"/>
            <a:ext cx="457200" cy="1143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16876" name="Object 1164"/>
          <p:cNvGraphicFramePr>
            <a:graphicFrameLocks noChangeAspect="1"/>
          </p:cNvGraphicFramePr>
          <p:nvPr/>
        </p:nvGraphicFramePr>
        <p:xfrm>
          <a:off x="7162800" y="1371600"/>
          <a:ext cx="17145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6" name="公式" r:id="rId11" imgW="632425" imgH="167561" progId="Equation.3">
                  <p:embed/>
                </p:oleObj>
              </mc:Choice>
              <mc:Fallback>
                <p:oleObj name="公式" r:id="rId11" imgW="632425" imgH="167561" progId="Equation.3">
                  <p:embed/>
                  <p:pic>
                    <p:nvPicPr>
                      <p:cNvPr id="0" name="Object 1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371600"/>
                        <a:ext cx="17145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77" name="Object 1165"/>
          <p:cNvGraphicFramePr>
            <a:graphicFrameLocks noChangeAspect="1"/>
          </p:cNvGraphicFramePr>
          <p:nvPr/>
        </p:nvGraphicFramePr>
        <p:xfrm>
          <a:off x="7239000" y="2209800"/>
          <a:ext cx="16541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7" name="公式" r:id="rId13" imgW="609458" imgH="167561" progId="Equation.3">
                  <p:embed/>
                </p:oleObj>
              </mc:Choice>
              <mc:Fallback>
                <p:oleObj name="公式" r:id="rId13" imgW="609458" imgH="167561" progId="Equation.3">
                  <p:embed/>
                  <p:pic>
                    <p:nvPicPr>
                      <p:cNvPr id="0" name="Object 1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209800"/>
                        <a:ext cx="16541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78" name="Object 1166"/>
          <p:cNvGraphicFramePr>
            <a:graphicFrameLocks noChangeAspect="1"/>
          </p:cNvGraphicFramePr>
          <p:nvPr/>
        </p:nvGraphicFramePr>
        <p:xfrm>
          <a:off x="533400" y="4724400"/>
          <a:ext cx="3643313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8" name="公式" r:id="rId15" imgW="1562135" imgH="396209" progId="Equation.3">
                  <p:embed/>
                </p:oleObj>
              </mc:Choice>
              <mc:Fallback>
                <p:oleObj name="公式" r:id="rId15" imgW="1562135" imgH="396209" progId="Equation.3">
                  <p:embed/>
                  <p:pic>
                    <p:nvPicPr>
                      <p:cNvPr id="0" name="Object 1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724400"/>
                        <a:ext cx="3643313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79" name="Object 1167"/>
          <p:cNvGraphicFramePr>
            <a:graphicFrameLocks noChangeAspect="1"/>
          </p:cNvGraphicFramePr>
          <p:nvPr/>
        </p:nvGraphicFramePr>
        <p:xfrm>
          <a:off x="5715000" y="4267200"/>
          <a:ext cx="19812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9" name="公式" r:id="rId17" imgW="404037" imgH="190469" progId="Equation.3">
                  <p:embed/>
                </p:oleObj>
              </mc:Choice>
              <mc:Fallback>
                <p:oleObj name="公式" r:id="rId17" imgW="404037" imgH="190469" progId="Equation.3">
                  <p:embed/>
                  <p:pic>
                    <p:nvPicPr>
                      <p:cNvPr id="0" name="Object 1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267200"/>
                        <a:ext cx="19812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80" name="Rectangle 1168"/>
          <p:cNvSpPr>
            <a:spLocks noChangeArrowheads="1"/>
          </p:cNvSpPr>
          <p:nvPr/>
        </p:nvSpPr>
        <p:spPr bwMode="auto">
          <a:xfrm>
            <a:off x="5638800" y="5410200"/>
            <a:ext cx="2514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称为周期函数的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傅里叶系数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8864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</a:t>
            </a:r>
            <a:r>
              <a:rPr lang="en-US" altLang="zh-CN" dirty="0" err="1" smtClean="0"/>
              <a:t>inc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08720"/>
            <a:ext cx="3383017" cy="720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880623"/>
            <a:ext cx="3280202" cy="7528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07" y="1801816"/>
            <a:ext cx="2988539" cy="216024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56756"/>
              </p:ext>
            </p:extLst>
          </p:nvPr>
        </p:nvGraphicFramePr>
        <p:xfrm>
          <a:off x="4070194" y="2219353"/>
          <a:ext cx="157967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4" name="Equation" r:id="rId6" imgW="495000" imgH="203040" progId="Equation.DSMT4">
                  <p:embed/>
                </p:oleObj>
              </mc:Choice>
              <mc:Fallback>
                <p:oleObj name="Equation" r:id="rId6" imgW="495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0194" y="2219353"/>
                        <a:ext cx="157967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070194" y="288193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r>
              <a:rPr lang="en-US" altLang="zh-CN" dirty="0" smtClean="0"/>
              <a:t>-w plane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09607" y="4144455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泰勒展开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4920222"/>
            <a:ext cx="3951940" cy="11096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310" y="3861048"/>
            <a:ext cx="3375953" cy="237764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02998" y="198045"/>
            <a:ext cx="4989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辛格函数，偶函数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02834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8864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</a:t>
            </a:r>
            <a:r>
              <a:rPr lang="en-US" altLang="zh-CN" dirty="0" err="1" smtClean="0"/>
              <a:t>inc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3528" y="77341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傅里叶变换和逆变换</a:t>
            </a:r>
            <a:endParaRPr lang="zh-CN" altLang="en-US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764069"/>
              </p:ext>
            </p:extLst>
          </p:nvPr>
        </p:nvGraphicFramePr>
        <p:xfrm>
          <a:off x="261938" y="1371600"/>
          <a:ext cx="33210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0" name="Equation" r:id="rId3" imgW="1422360" imgH="393480" progId="Equation.DSMT4">
                  <p:embed/>
                </p:oleObj>
              </mc:Choice>
              <mc:Fallback>
                <p:oleObj name="Equation" r:id="rId3" imgW="1422360" imgH="393480" progId="Equation.DSMT4">
                  <p:embed/>
                  <p:pic>
                    <p:nvPicPr>
                      <p:cNvPr id="3994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1371600"/>
                        <a:ext cx="33210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333821"/>
              </p:ext>
            </p:extLst>
          </p:nvPr>
        </p:nvGraphicFramePr>
        <p:xfrm>
          <a:off x="4499992" y="1112245"/>
          <a:ext cx="3080182" cy="992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1" name="Equation" r:id="rId5" imgW="1257120" imgH="393480" progId="Equation.DSMT4">
                  <p:embed/>
                </p:oleObj>
              </mc:Choice>
              <mc:Fallback>
                <p:oleObj name="Equation" r:id="rId5" imgW="1257120" imgH="393480" progId="Equation.DSMT4">
                  <p:embed/>
                  <p:pic>
                    <p:nvPicPr>
                      <p:cNvPr id="28876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112245"/>
                        <a:ext cx="3080182" cy="992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2432277"/>
            <a:ext cx="2629128" cy="9602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66383" y="256490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矩形函数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334" y="2200369"/>
            <a:ext cx="2192090" cy="1424018"/>
          </a:xfrm>
          <a:prstGeom prst="rect">
            <a:avLst/>
          </a:prstGeom>
        </p:spPr>
      </p:pic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317675"/>
              </p:ext>
            </p:extLst>
          </p:nvPr>
        </p:nvGraphicFramePr>
        <p:xfrm>
          <a:off x="485775" y="3778250"/>
          <a:ext cx="32194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2" name="Equation" r:id="rId9" imgW="1333440" imgH="203040" progId="Equation.DSMT4">
                  <p:embed/>
                </p:oleObj>
              </mc:Choice>
              <mc:Fallback>
                <p:oleObj name="Equation" r:id="rId9" imgW="1333440" imgH="203040" progId="Equation.DSMT4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3778250"/>
                        <a:ext cx="32194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35827"/>
              </p:ext>
            </p:extLst>
          </p:nvPr>
        </p:nvGraphicFramePr>
        <p:xfrm>
          <a:off x="4879975" y="3789363"/>
          <a:ext cx="25463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3" name="Equation" r:id="rId11" imgW="1054080" imgH="203040" progId="Equation.DSMT4">
                  <p:embed/>
                </p:oleObj>
              </mc:Choice>
              <mc:Fallback>
                <p:oleObj name="Equation" r:id="rId11" imgW="1054080" imgH="203040" progId="Equation.DSMT4">
                  <p:embed/>
                  <p:pic>
                    <p:nvPicPr>
                      <p:cNvPr id="1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9975" y="3789363"/>
                        <a:ext cx="25463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605302"/>
              </p:ext>
            </p:extLst>
          </p:nvPr>
        </p:nvGraphicFramePr>
        <p:xfrm>
          <a:off x="308898" y="5032672"/>
          <a:ext cx="10906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4" name="公式" r:id="rId13" imgW="396382" imgH="167561" progId="Equation.3">
                  <p:embed/>
                </p:oleObj>
              </mc:Choice>
              <mc:Fallback>
                <p:oleObj name="公式" r:id="rId13" imgW="396382" imgH="167561" progId="Equation.3">
                  <p:embed/>
                  <p:pic>
                    <p:nvPicPr>
                      <p:cNvPr id="3686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98" y="5032672"/>
                        <a:ext cx="10906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635227"/>
              </p:ext>
            </p:extLst>
          </p:nvPr>
        </p:nvGraphicFramePr>
        <p:xfrm>
          <a:off x="1832898" y="4575472"/>
          <a:ext cx="18970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5" name="公式" r:id="rId15" imgW="708554" imgH="213376" progId="Equation.3">
                  <p:embed/>
                </p:oleObj>
              </mc:Choice>
              <mc:Fallback>
                <p:oleObj name="公式" r:id="rId15" imgW="708554" imgH="213376" progId="Equation.3">
                  <p:embed/>
                  <p:pic>
                    <p:nvPicPr>
                      <p:cNvPr id="36883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898" y="4575472"/>
                        <a:ext cx="189706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146669"/>
              </p:ext>
            </p:extLst>
          </p:nvPr>
        </p:nvGraphicFramePr>
        <p:xfrm>
          <a:off x="1832898" y="5337472"/>
          <a:ext cx="18970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6" name="公式" r:id="rId17" imgW="708554" imgH="213376" progId="Equation.3">
                  <p:embed/>
                </p:oleObj>
              </mc:Choice>
              <mc:Fallback>
                <p:oleObj name="公式" r:id="rId17" imgW="708554" imgH="213376" progId="Equation.3">
                  <p:embed/>
                  <p:pic>
                    <p:nvPicPr>
                      <p:cNvPr id="36884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898" y="5337472"/>
                        <a:ext cx="1897063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70"/>
          <p:cNvSpPr>
            <a:spLocks/>
          </p:cNvSpPr>
          <p:nvPr/>
        </p:nvSpPr>
        <p:spPr bwMode="auto">
          <a:xfrm>
            <a:off x="1451898" y="4880272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9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427248"/>
              </p:ext>
            </p:extLst>
          </p:nvPr>
        </p:nvGraphicFramePr>
        <p:xfrm>
          <a:off x="4300072" y="4674666"/>
          <a:ext cx="4130675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67" name="Equation" r:id="rId19" imgW="1358640" imgH="393480" progId="Equation.DSMT4">
                  <p:embed/>
                </p:oleObj>
              </mc:Choice>
              <mc:Fallback>
                <p:oleObj name="Equation" r:id="rId19" imgW="1358640" imgH="393480" progId="Equation.DSMT4">
                  <p:embed/>
                  <p:pic>
                    <p:nvPicPr>
                      <p:cNvPr id="281603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072" y="4674666"/>
                        <a:ext cx="4130675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 bwMode="auto">
          <a:xfrm>
            <a:off x="251520" y="4410840"/>
            <a:ext cx="8496944" cy="187211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20699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77341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积分性质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520" y="18864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</a:t>
            </a:r>
            <a:r>
              <a:rPr lang="en-US" altLang="zh-CN" dirty="0" err="1" smtClean="0"/>
              <a:t>inc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395926"/>
              </p:ext>
            </p:extLst>
          </p:nvPr>
        </p:nvGraphicFramePr>
        <p:xfrm>
          <a:off x="251520" y="1484784"/>
          <a:ext cx="344170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19" name="Equation" r:id="rId3" imgW="1079280" imgH="355320" progId="Equation.DSMT4">
                  <p:embed/>
                </p:oleObj>
              </mc:Choice>
              <mc:Fallback>
                <p:oleObj name="Equation" r:id="rId3" imgW="1079280" imgH="355320" progId="Equation.DSMT4">
                  <p:embed/>
                  <p:pic>
                    <p:nvPicPr>
                      <p:cNvPr id="28569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84784"/>
                        <a:ext cx="3441700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643720"/>
              </p:ext>
            </p:extLst>
          </p:nvPr>
        </p:nvGraphicFramePr>
        <p:xfrm>
          <a:off x="4180109" y="1532894"/>
          <a:ext cx="2001936" cy="82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0" name="公式" r:id="rId5" imgW="853582" imgH="358030" progId="Equation.3">
                  <p:embed/>
                </p:oleObj>
              </mc:Choice>
              <mc:Fallback>
                <p:oleObj name="公式" r:id="rId5" imgW="853582" imgH="358030" progId="Equation.3">
                  <p:embed/>
                  <p:pic>
                    <p:nvPicPr>
                      <p:cNvPr id="28569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0109" y="1532894"/>
                        <a:ext cx="2001936" cy="820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513579"/>
              </p:ext>
            </p:extLst>
          </p:nvPr>
        </p:nvGraphicFramePr>
        <p:xfrm>
          <a:off x="6756819" y="962617"/>
          <a:ext cx="1739446" cy="85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1" name="公式" r:id="rId7" imgW="739175" imgH="358030" progId="Equation.3">
                  <p:embed/>
                </p:oleObj>
              </mc:Choice>
              <mc:Fallback>
                <p:oleObj name="公式" r:id="rId7" imgW="739175" imgH="358030" progId="Equation.3">
                  <p:embed/>
                  <p:pic>
                    <p:nvPicPr>
                      <p:cNvPr id="2856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819" y="962617"/>
                        <a:ext cx="1739446" cy="85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154301"/>
              </p:ext>
            </p:extLst>
          </p:nvPr>
        </p:nvGraphicFramePr>
        <p:xfrm>
          <a:off x="6729389" y="1960769"/>
          <a:ext cx="1971605" cy="85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2" name="公式" r:id="rId9" imgW="838271" imgH="358030" progId="Equation.3">
                  <p:embed/>
                </p:oleObj>
              </mc:Choice>
              <mc:Fallback>
                <p:oleObj name="公式" r:id="rId9" imgW="838271" imgH="358030" progId="Equation.3">
                  <p:embed/>
                  <p:pic>
                    <p:nvPicPr>
                      <p:cNvPr id="2856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389" y="1960769"/>
                        <a:ext cx="1971605" cy="85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34"/>
          <p:cNvSpPr>
            <a:spLocks/>
          </p:cNvSpPr>
          <p:nvPr/>
        </p:nvSpPr>
        <p:spPr bwMode="auto">
          <a:xfrm>
            <a:off x="6309021" y="1484784"/>
            <a:ext cx="340549" cy="951970"/>
          </a:xfrm>
          <a:prstGeom prst="leftBrace">
            <a:avLst>
              <a:gd name="adj1" fmla="val 2023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285934"/>
              </p:ext>
            </p:extLst>
          </p:nvPr>
        </p:nvGraphicFramePr>
        <p:xfrm>
          <a:off x="293115" y="2812409"/>
          <a:ext cx="777398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3" name="Equation" r:id="rId11" imgW="3238200" imgH="1396800" progId="Equation.DSMT4">
                  <p:embed/>
                </p:oleObj>
              </mc:Choice>
              <mc:Fallback>
                <p:oleObj name="Equation" r:id="rId11" imgW="323820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3115" y="2812409"/>
                        <a:ext cx="7773988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645912" y="50187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阶奇点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 bwMode="auto">
          <a:xfrm>
            <a:off x="1835696" y="6207369"/>
            <a:ext cx="1440160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5896" y="5683065"/>
            <a:ext cx="1895559" cy="10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04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8864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</a:t>
            </a:r>
            <a:r>
              <a:rPr lang="en-US" altLang="zh-CN" dirty="0" err="1" smtClean="0"/>
              <a:t>inc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55776" y="214119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4013" y="280771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级数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47656" y="4960280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余元公式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407946"/>
              </p:ext>
            </p:extLst>
          </p:nvPr>
        </p:nvGraphicFramePr>
        <p:xfrm>
          <a:off x="171039" y="5012084"/>
          <a:ext cx="5600212" cy="101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0" name="Equation" r:id="rId3" imgW="2311200" imgH="419040" progId="Equation.DSMT4">
                  <p:embed/>
                </p:oleObj>
              </mc:Choice>
              <mc:Fallback>
                <p:oleObj name="Equation" r:id="rId3" imgW="2311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039" y="5012084"/>
                        <a:ext cx="5600212" cy="101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790" y="4145607"/>
            <a:ext cx="4262455" cy="7920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6353" y="4145607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sz="3600" dirty="0" smtClean="0"/>
              <a:t>Γ</a:t>
            </a:r>
            <a:r>
              <a:rPr lang="zh-CN" altLang="en-US" dirty="0" smtClean="0"/>
              <a:t>函数的关系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755191"/>
              </p:ext>
            </p:extLst>
          </p:nvPr>
        </p:nvGraphicFramePr>
        <p:xfrm>
          <a:off x="1510903" y="2899914"/>
          <a:ext cx="4213225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1" name="Equation" r:id="rId6" imgW="1803240" imgH="634680" progId="Equation.DSMT4">
                  <p:embed/>
                </p:oleObj>
              </mc:Choice>
              <mc:Fallback>
                <p:oleObj name="Equation" r:id="rId6" imgW="1803240" imgH="6346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0903" y="2899914"/>
                        <a:ext cx="4213225" cy="148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75928" y="92581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反常积分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80704"/>
              </p:ext>
            </p:extLst>
          </p:nvPr>
        </p:nvGraphicFramePr>
        <p:xfrm>
          <a:off x="2411760" y="798894"/>
          <a:ext cx="3900488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2" name="Equation" r:id="rId8" imgW="1562040" imgH="419040" progId="Equation.DSMT4">
                  <p:embed/>
                </p:oleObj>
              </mc:Choice>
              <mc:Fallback>
                <p:oleObj name="Equation" r:id="rId8" imgW="1562040" imgH="419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11760" y="798894"/>
                        <a:ext cx="3900488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80332"/>
              </p:ext>
            </p:extLst>
          </p:nvPr>
        </p:nvGraphicFramePr>
        <p:xfrm>
          <a:off x="2181572" y="1774360"/>
          <a:ext cx="4360863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3" name="Equation" r:id="rId10" imgW="1752480" imgH="419040" progId="Equation.DSMT4">
                  <p:embed/>
                </p:oleObj>
              </mc:Choice>
              <mc:Fallback>
                <p:oleObj name="Equation" r:id="rId10" imgW="1752480" imgH="4190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81572" y="1774360"/>
                        <a:ext cx="4360863" cy="104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29206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88640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Sinc&amp;Si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28800"/>
            <a:ext cx="2988826" cy="1080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5928" y="883990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元函数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0065"/>
            <a:ext cx="4062409" cy="42484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3528" y="3271917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Sinc</a:t>
            </a:r>
            <a:r>
              <a:rPr lang="zh-CN" altLang="en-US" dirty="0"/>
              <a:t>滤波器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5928" y="4139923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理想滤波器：</a:t>
            </a:r>
            <a:endParaRPr lang="zh-CN" altLang="en-US" dirty="0"/>
          </a:p>
        </p:txBody>
      </p:sp>
      <p:pic>
        <p:nvPicPr>
          <p:cNvPr id="8" name="Picture 2" descr="门函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4" y="4724698"/>
            <a:ext cx="1368152" cy="151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091796" y="5190479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频域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 bwMode="auto">
          <a:xfrm>
            <a:off x="3264289" y="5347918"/>
            <a:ext cx="1872208" cy="3944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Picture 3" descr="门函数的频谱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52" y="4756352"/>
            <a:ext cx="1787236" cy="168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7452320" y="4533746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时域</a:t>
            </a:r>
            <a:endParaRPr lang="zh-CN" altLang="en-US" dirty="0"/>
          </a:p>
        </p:txBody>
      </p:sp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38281"/>
              </p:ext>
            </p:extLst>
          </p:nvPr>
        </p:nvGraphicFramePr>
        <p:xfrm>
          <a:off x="7223091" y="4991753"/>
          <a:ext cx="1519774" cy="712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6" name="Equation" r:id="rId7" imgW="863280" imgH="393480" progId="Equation.DSMT4">
                  <p:embed/>
                </p:oleObj>
              </mc:Choice>
              <mc:Fallback>
                <p:oleObj name="Equation" r:id="rId7" imgW="863280" imgH="393480" progId="Equation.DSMT4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091" y="4991753"/>
                        <a:ext cx="1519774" cy="7123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374680" y="5576528"/>
            <a:ext cx="265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时域积分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191" y="6154328"/>
            <a:ext cx="1116972" cy="4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526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Line 2"/>
          <p:cNvSpPr>
            <a:spLocks noChangeShapeType="1"/>
          </p:cNvSpPr>
          <p:nvPr/>
        </p:nvSpPr>
        <p:spPr bwMode="auto">
          <a:xfrm flipV="1">
            <a:off x="0" y="762000"/>
            <a:ext cx="914400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692" name="Line 4"/>
          <p:cNvSpPr>
            <a:spLocks noChangeShapeType="1"/>
          </p:cNvSpPr>
          <p:nvPr/>
        </p:nvSpPr>
        <p:spPr bwMode="auto">
          <a:xfrm flipV="1">
            <a:off x="0" y="3124200"/>
            <a:ext cx="9144000" cy="762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0" y="83820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1</a:t>
            </a:r>
            <a:r>
              <a:rPr lang="zh-CN" altLang="en-US" sz="2800" b="1">
                <a:latin typeface="Bookman Old Style" panose="02050604050505020204" pitchFamily="18" charset="0"/>
              </a:rPr>
              <a:t>）、线性定理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0" y="33528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2697" name="Rectangle 9"/>
          <p:cNvSpPr>
            <a:spLocks noChangeArrowheads="1"/>
          </p:cNvSpPr>
          <p:nvPr/>
        </p:nvSpPr>
        <p:spPr bwMode="auto">
          <a:xfrm>
            <a:off x="0" y="14478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如：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2699" name="Rectangle 11"/>
          <p:cNvSpPr>
            <a:spLocks noChangeArrowheads="1"/>
          </p:cNvSpPr>
          <p:nvPr/>
        </p:nvSpPr>
        <p:spPr bwMode="auto">
          <a:xfrm>
            <a:off x="228600" y="22098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则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89792" name="Object 0"/>
          <p:cNvGraphicFramePr>
            <a:graphicFrameLocks noChangeAspect="1"/>
          </p:cNvGraphicFramePr>
          <p:nvPr/>
        </p:nvGraphicFramePr>
        <p:xfrm>
          <a:off x="914400" y="3276600"/>
          <a:ext cx="3775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49" name="公式" r:id="rId3" imgW="1196375" imgH="175197" progId="Equation.3">
                  <p:embed/>
                </p:oleObj>
              </mc:Choice>
              <mc:Fallback>
                <p:oleObj name="公式" r:id="rId3" imgW="1196375" imgH="175197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76600"/>
                        <a:ext cx="37750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5" name="Rectangle 17"/>
          <p:cNvSpPr>
            <a:spLocks noChangeArrowheads="1"/>
          </p:cNvSpPr>
          <p:nvPr/>
        </p:nvSpPr>
        <p:spPr bwMode="auto">
          <a:xfrm>
            <a:off x="0" y="0"/>
            <a:ext cx="448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（二）、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傅里叶变换的性质</a:t>
            </a:r>
          </a:p>
        </p:txBody>
      </p:sp>
      <p:graphicFrame>
        <p:nvGraphicFramePr>
          <p:cNvPr id="289793" name="Object 1"/>
          <p:cNvGraphicFramePr>
            <a:graphicFrameLocks noChangeAspect="1"/>
          </p:cNvGraphicFramePr>
          <p:nvPr/>
        </p:nvGraphicFramePr>
        <p:xfrm>
          <a:off x="5029200" y="0"/>
          <a:ext cx="30686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0" name="公式" r:id="rId5" imgW="967563" imgH="167561" progId="Equation.3">
                  <p:embed/>
                </p:oleObj>
              </mc:Choice>
              <mc:Fallback>
                <p:oleObj name="公式" r:id="rId5" imgW="967563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0"/>
                        <a:ext cx="30686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4" name="Object 2"/>
          <p:cNvGraphicFramePr>
            <a:graphicFrameLocks noChangeAspect="1"/>
          </p:cNvGraphicFramePr>
          <p:nvPr/>
        </p:nvGraphicFramePr>
        <p:xfrm>
          <a:off x="1158875" y="1352550"/>
          <a:ext cx="31908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1" name="公式" r:id="rId7" imgW="1005840" imgH="175197" progId="Equation.3">
                  <p:embed/>
                </p:oleObj>
              </mc:Choice>
              <mc:Fallback>
                <p:oleObj name="公式" r:id="rId7" imgW="1005840" imgH="17519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352550"/>
                        <a:ext cx="31908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5" name="Object 3"/>
          <p:cNvGraphicFramePr>
            <a:graphicFrameLocks noChangeAspect="1"/>
          </p:cNvGraphicFramePr>
          <p:nvPr/>
        </p:nvGraphicFramePr>
        <p:xfrm>
          <a:off x="4894263" y="1295400"/>
          <a:ext cx="3308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2" name="公式" r:id="rId9" imgW="1044117" imgH="175197" progId="Equation.3">
                  <p:embed/>
                </p:oleObj>
              </mc:Choice>
              <mc:Fallback>
                <p:oleObj name="公式" r:id="rId9" imgW="1044117" imgH="1751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1295400"/>
                        <a:ext cx="33083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6" name="Object 4"/>
          <p:cNvGraphicFramePr>
            <a:graphicFrameLocks noChangeAspect="1"/>
          </p:cNvGraphicFramePr>
          <p:nvPr/>
        </p:nvGraphicFramePr>
        <p:xfrm>
          <a:off x="1146175" y="2362200"/>
          <a:ext cx="75088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3" name="公式" r:id="rId11" imgW="2415717" imgH="175197" progId="Equation.3">
                  <p:embed/>
                </p:oleObj>
              </mc:Choice>
              <mc:Fallback>
                <p:oleObj name="公式" r:id="rId11" imgW="2415717" imgH="17519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2362200"/>
                        <a:ext cx="75088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7" name="Object 5"/>
          <p:cNvGraphicFramePr>
            <a:graphicFrameLocks noChangeAspect="1"/>
          </p:cNvGraphicFramePr>
          <p:nvPr/>
        </p:nvGraphicFramePr>
        <p:xfrm>
          <a:off x="1143000" y="3733800"/>
          <a:ext cx="641667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4" name="公式" r:id="rId13" imgW="2057613" imgH="358030" progId="Equation.3">
                  <p:embed/>
                </p:oleObj>
              </mc:Choice>
              <mc:Fallback>
                <p:oleObj name="公式" r:id="rId13" imgW="2057613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733800"/>
                        <a:ext cx="6416675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8" name="Object 6"/>
          <p:cNvGraphicFramePr>
            <a:graphicFrameLocks noChangeAspect="1"/>
          </p:cNvGraphicFramePr>
          <p:nvPr/>
        </p:nvGraphicFramePr>
        <p:xfrm>
          <a:off x="1093788" y="4876800"/>
          <a:ext cx="8050212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5" name="公式" r:id="rId15" imgW="2590942" imgH="358030" progId="Equation.3">
                  <p:embed/>
                </p:oleObj>
              </mc:Choice>
              <mc:Fallback>
                <p:oleObj name="公式" r:id="rId15" imgW="2590942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4876800"/>
                        <a:ext cx="8050212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9" name="Object 7"/>
          <p:cNvGraphicFramePr>
            <a:graphicFrameLocks noChangeAspect="1"/>
          </p:cNvGraphicFramePr>
          <p:nvPr/>
        </p:nvGraphicFramePr>
        <p:xfrm>
          <a:off x="1200150" y="6213475"/>
          <a:ext cx="3775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56" name="公式" r:id="rId17" imgW="1196375" imgH="175197" progId="Equation.3">
                  <p:embed/>
                </p:oleObj>
              </mc:Choice>
              <mc:Fallback>
                <p:oleObj name="公式" r:id="rId17" imgW="1196375" imgH="17519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6213475"/>
                        <a:ext cx="37750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74" name="Line 14"/>
          <p:cNvSpPr>
            <a:spLocks noChangeShapeType="1"/>
          </p:cNvSpPr>
          <p:nvPr/>
        </p:nvSpPr>
        <p:spPr bwMode="auto">
          <a:xfrm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0177" name="Rectangle 17"/>
          <p:cNvSpPr>
            <a:spLocks noChangeArrowheads="1"/>
          </p:cNvSpPr>
          <p:nvPr/>
        </p:nvSpPr>
        <p:spPr bwMode="auto">
          <a:xfrm>
            <a:off x="0" y="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2</a:t>
            </a:r>
            <a:r>
              <a:rPr lang="zh-CN" altLang="en-US" sz="2800" b="1">
                <a:latin typeface="Bookman Old Style" panose="02050604050505020204" pitchFamily="18" charset="0"/>
              </a:rPr>
              <a:t>）、导数定理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0816" name="Object 0"/>
          <p:cNvGraphicFramePr>
            <a:graphicFrameLocks noChangeAspect="1"/>
          </p:cNvGraphicFramePr>
          <p:nvPr/>
        </p:nvGraphicFramePr>
        <p:xfrm>
          <a:off x="914400" y="457200"/>
          <a:ext cx="38131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9" name="公式" r:id="rId3" imgW="1204031" imgH="167561" progId="Equation.3">
                  <p:embed/>
                </p:oleObj>
              </mc:Choice>
              <mc:Fallback>
                <p:oleObj name="公式" r:id="rId3" imgW="1204031" imgH="16756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57200"/>
                        <a:ext cx="38131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79" name="Rectangle 19"/>
          <p:cNvSpPr>
            <a:spLocks noChangeArrowheads="1"/>
          </p:cNvSpPr>
          <p:nvPr/>
        </p:nvSpPr>
        <p:spPr bwMode="auto">
          <a:xfrm>
            <a:off x="0" y="12954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0817" name="Object 1"/>
          <p:cNvGraphicFramePr>
            <a:graphicFrameLocks noChangeAspect="1"/>
          </p:cNvGraphicFramePr>
          <p:nvPr/>
        </p:nvGraphicFramePr>
        <p:xfrm>
          <a:off x="228600" y="1828800"/>
          <a:ext cx="21018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0" name="公式" r:id="rId5" imgW="647735" imgH="167561" progId="Equation.3">
                  <p:embed/>
                </p:oleObj>
              </mc:Choice>
              <mc:Fallback>
                <p:oleObj name="公式" r:id="rId5" imgW="647735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21018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18" name="Object 2"/>
          <p:cNvGraphicFramePr>
            <a:graphicFrameLocks noChangeAspect="1"/>
          </p:cNvGraphicFramePr>
          <p:nvPr/>
        </p:nvGraphicFramePr>
        <p:xfrm>
          <a:off x="2209800" y="1447800"/>
          <a:ext cx="377190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1" name="公式" r:id="rId7" imgW="1196375" imgH="358030" progId="Equation.3">
                  <p:embed/>
                </p:oleObj>
              </mc:Choice>
              <mc:Fallback>
                <p:oleObj name="公式" r:id="rId7" imgW="1196375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47800"/>
                        <a:ext cx="377190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19" name="Object 3"/>
          <p:cNvGraphicFramePr>
            <a:graphicFrameLocks noChangeAspect="1"/>
          </p:cNvGraphicFramePr>
          <p:nvPr/>
        </p:nvGraphicFramePr>
        <p:xfrm>
          <a:off x="5943600" y="1524000"/>
          <a:ext cx="32004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2" name="公式" r:id="rId9" imgW="1165754" imgH="358030" progId="Equation.3">
                  <p:embed/>
                </p:oleObj>
              </mc:Choice>
              <mc:Fallback>
                <p:oleObj name="公式" r:id="rId9" imgW="1165754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524000"/>
                        <a:ext cx="32004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0" name="Object 4"/>
          <p:cNvGraphicFramePr>
            <a:graphicFrameLocks noChangeAspect="1"/>
          </p:cNvGraphicFramePr>
          <p:nvPr/>
        </p:nvGraphicFramePr>
        <p:xfrm>
          <a:off x="1295400" y="2743200"/>
          <a:ext cx="6805613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3" name="公式" r:id="rId11" imgW="2529698" imgH="358030" progId="Equation.3">
                  <p:embed/>
                </p:oleObj>
              </mc:Choice>
              <mc:Fallback>
                <p:oleObj name="公式" r:id="rId11" imgW="2529698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43200"/>
                        <a:ext cx="6805613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1" name="Object 5"/>
          <p:cNvGraphicFramePr>
            <a:graphicFrameLocks noChangeAspect="1"/>
          </p:cNvGraphicFramePr>
          <p:nvPr/>
        </p:nvGraphicFramePr>
        <p:xfrm>
          <a:off x="1295400" y="4038600"/>
          <a:ext cx="4144963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4" name="公式" r:id="rId13" imgW="1523858" imgH="358030" progId="Equation.3">
                  <p:embed/>
                </p:oleObj>
              </mc:Choice>
              <mc:Fallback>
                <p:oleObj name="公式" r:id="rId13" imgW="1523858" imgH="3580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4144963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2" name="Object 6"/>
          <p:cNvGraphicFramePr>
            <a:graphicFrameLocks noChangeAspect="1"/>
          </p:cNvGraphicFramePr>
          <p:nvPr/>
        </p:nvGraphicFramePr>
        <p:xfrm>
          <a:off x="1295400" y="5257800"/>
          <a:ext cx="21018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5" name="公式" r:id="rId15" imgW="647735" imgH="167561" progId="Equation.3">
                  <p:embed/>
                </p:oleObj>
              </mc:Choice>
              <mc:Fallback>
                <p:oleObj name="公式" r:id="rId15" imgW="647735" imgH="16756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57800"/>
                        <a:ext cx="21018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3" name="Object 7"/>
          <p:cNvGraphicFramePr>
            <a:graphicFrameLocks noChangeAspect="1"/>
          </p:cNvGraphicFramePr>
          <p:nvPr/>
        </p:nvGraphicFramePr>
        <p:xfrm>
          <a:off x="5640388" y="4038600"/>
          <a:ext cx="3503612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6" name="公式" r:id="rId17" imgW="1280160" imgH="358030" progId="Equation.3">
                  <p:embed/>
                </p:oleObj>
              </mc:Choice>
              <mc:Fallback>
                <p:oleObj name="公式" r:id="rId17" imgW="1280160" imgH="35803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4038600"/>
                        <a:ext cx="3503612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840" name="Object 0"/>
          <p:cNvGraphicFramePr>
            <a:graphicFrameLocks noChangeAspect="1"/>
          </p:cNvGraphicFramePr>
          <p:nvPr/>
        </p:nvGraphicFramePr>
        <p:xfrm>
          <a:off x="914400" y="381000"/>
          <a:ext cx="38131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8" name="公式" r:id="rId3" imgW="1204031" imgH="167561" progId="Equation.3">
                  <p:embed/>
                </p:oleObj>
              </mc:Choice>
              <mc:Fallback>
                <p:oleObj name="公式" r:id="rId3" imgW="1204031" imgH="16756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1000"/>
                        <a:ext cx="38131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1" name="Object 1"/>
          <p:cNvGraphicFramePr>
            <a:graphicFrameLocks noChangeAspect="1"/>
          </p:cNvGraphicFramePr>
          <p:nvPr/>
        </p:nvGraphicFramePr>
        <p:xfrm>
          <a:off x="2076450" y="2400300"/>
          <a:ext cx="539750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9" name="公式" r:id="rId5" imgW="137373" imgH="38179" progId="Equation.3">
                  <p:embed/>
                </p:oleObj>
              </mc:Choice>
              <mc:Fallback>
                <p:oleObj name="公式" r:id="rId5" imgW="137373" imgH="38179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400300"/>
                        <a:ext cx="539750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2" name="Object 2"/>
          <p:cNvGraphicFramePr>
            <a:graphicFrameLocks noChangeAspect="1"/>
          </p:cNvGraphicFramePr>
          <p:nvPr/>
        </p:nvGraphicFramePr>
        <p:xfrm>
          <a:off x="755650" y="1255713"/>
          <a:ext cx="44354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0" name="公式" r:id="rId7" imgW="1409877" imgH="190469" progId="Equation.3">
                  <p:embed/>
                </p:oleObj>
              </mc:Choice>
              <mc:Fallback>
                <p:oleObj name="公式" r:id="rId7" imgW="1409877" imgH="19046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55713"/>
                        <a:ext cx="44354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3" name="Object 3"/>
          <p:cNvGraphicFramePr>
            <a:graphicFrameLocks noChangeAspect="1"/>
          </p:cNvGraphicFramePr>
          <p:nvPr/>
        </p:nvGraphicFramePr>
        <p:xfrm>
          <a:off x="838200" y="2895600"/>
          <a:ext cx="46307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1" name="公式" r:id="rId9" imgW="1470695" imgH="190469" progId="Equation.3">
                  <p:embed/>
                </p:oleObj>
              </mc:Choice>
              <mc:Fallback>
                <p:oleObj name="公式" r:id="rId9" imgW="1470695" imgH="19046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95600"/>
                        <a:ext cx="463073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Line 4"/>
          <p:cNvSpPr>
            <a:spLocks noChangeShapeType="1"/>
          </p:cNvSpPr>
          <p:nvPr/>
        </p:nvSpPr>
        <p:spPr bwMode="auto">
          <a:xfrm>
            <a:off x="0" y="1828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13" name="Rectangle 5"/>
          <p:cNvSpPr>
            <a:spLocks noChangeArrowheads="1"/>
          </p:cNvSpPr>
          <p:nvPr/>
        </p:nvSpPr>
        <p:spPr bwMode="auto">
          <a:xfrm>
            <a:off x="0" y="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3</a:t>
            </a:r>
            <a:r>
              <a:rPr lang="zh-CN" altLang="en-US" sz="2800" b="1">
                <a:latin typeface="Bookman Old Style" panose="02050604050505020204" pitchFamily="18" charset="0"/>
              </a:rPr>
              <a:t>）、积分定理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2864" name="Object 0"/>
          <p:cNvGraphicFramePr>
            <a:graphicFrameLocks noChangeAspect="1"/>
          </p:cNvGraphicFramePr>
          <p:nvPr/>
        </p:nvGraphicFramePr>
        <p:xfrm>
          <a:off x="1676400" y="533400"/>
          <a:ext cx="4824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2" name="公式" r:id="rId3" imgW="1539169" imgH="396209" progId="Equation.3">
                  <p:embed/>
                </p:oleObj>
              </mc:Choice>
              <mc:Fallback>
                <p:oleObj name="公式" r:id="rId3" imgW="1539169" imgH="396209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33400"/>
                        <a:ext cx="4824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5" name="Rectangle 7"/>
          <p:cNvSpPr>
            <a:spLocks noChangeArrowheads="1"/>
          </p:cNvSpPr>
          <p:nvPr/>
        </p:nvSpPr>
        <p:spPr bwMode="auto">
          <a:xfrm>
            <a:off x="0" y="2057400"/>
            <a:ext cx="1252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2865" name="Object 1"/>
          <p:cNvGraphicFramePr>
            <a:graphicFrameLocks noChangeAspect="1"/>
          </p:cNvGraphicFramePr>
          <p:nvPr/>
        </p:nvGraphicFramePr>
        <p:xfrm>
          <a:off x="1524000" y="1905000"/>
          <a:ext cx="396875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3" name="公式" r:id="rId5" imgW="1257194" imgH="358030" progId="Equation.3">
                  <p:embed/>
                </p:oleObj>
              </mc:Choice>
              <mc:Fallback>
                <p:oleObj name="公式" r:id="rId5" imgW="1257194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905000"/>
                        <a:ext cx="3968750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6" name="Object 2"/>
          <p:cNvGraphicFramePr>
            <a:graphicFrameLocks noChangeAspect="1"/>
          </p:cNvGraphicFramePr>
          <p:nvPr/>
        </p:nvGraphicFramePr>
        <p:xfrm>
          <a:off x="1562100" y="3200400"/>
          <a:ext cx="66135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4" name="公式" r:id="rId7" imgW="2118431" imgH="358030" progId="Equation.3">
                  <p:embed/>
                </p:oleObj>
              </mc:Choice>
              <mc:Fallback>
                <p:oleObj name="公式" r:id="rId7" imgW="2118431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3200400"/>
                        <a:ext cx="6613525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26" name="Rectangle 18"/>
          <p:cNvSpPr>
            <a:spLocks noChangeArrowheads="1"/>
          </p:cNvSpPr>
          <p:nvPr/>
        </p:nvSpPr>
        <p:spPr bwMode="auto">
          <a:xfrm>
            <a:off x="0" y="4267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而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2867" name="Object 3"/>
          <p:cNvGraphicFramePr>
            <a:graphicFrameLocks noChangeAspect="1"/>
          </p:cNvGraphicFramePr>
          <p:nvPr/>
        </p:nvGraphicFramePr>
        <p:xfrm>
          <a:off x="762000" y="4495800"/>
          <a:ext cx="669131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5" name="公式" r:id="rId9" imgW="2149053" imgH="358030" progId="Equation.3">
                  <p:embed/>
                </p:oleObj>
              </mc:Choice>
              <mc:Fallback>
                <p:oleObj name="公式" r:id="rId9" imgW="2149053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95800"/>
                        <a:ext cx="6691313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8" name="Object 4"/>
          <p:cNvGraphicFramePr>
            <a:graphicFrameLocks noChangeAspect="1"/>
          </p:cNvGraphicFramePr>
          <p:nvPr/>
        </p:nvGraphicFramePr>
        <p:xfrm>
          <a:off x="7391400" y="4800600"/>
          <a:ext cx="15128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6" name="公式" r:id="rId11" imgW="457200" imgH="167561" progId="Equation.3">
                  <p:embed/>
                </p:oleObj>
              </mc:Choice>
              <mc:Fallback>
                <p:oleObj name="公式" r:id="rId11" imgW="457200" imgH="16756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151288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9" name="Object 5"/>
          <p:cNvGraphicFramePr>
            <a:graphicFrameLocks noChangeAspect="1"/>
          </p:cNvGraphicFramePr>
          <p:nvPr/>
        </p:nvGraphicFramePr>
        <p:xfrm>
          <a:off x="1219200" y="5562600"/>
          <a:ext cx="48244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7" name="公式" r:id="rId13" imgW="1539169" imgH="396209" progId="Equation.3">
                  <p:embed/>
                </p:oleObj>
              </mc:Choice>
              <mc:Fallback>
                <p:oleObj name="公式" r:id="rId13" imgW="1539169" imgH="39620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562600"/>
                        <a:ext cx="48244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Line 2"/>
          <p:cNvSpPr>
            <a:spLocks noChangeShapeType="1"/>
          </p:cNvSpPr>
          <p:nvPr/>
        </p:nvSpPr>
        <p:spPr bwMode="auto">
          <a:xfrm flipV="1">
            <a:off x="0" y="1828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35" name="Rectangle 3"/>
          <p:cNvSpPr>
            <a:spLocks noChangeArrowheads="1"/>
          </p:cNvSpPr>
          <p:nvPr/>
        </p:nvSpPr>
        <p:spPr bwMode="auto">
          <a:xfrm>
            <a:off x="0" y="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4</a:t>
            </a:r>
            <a:r>
              <a:rPr lang="zh-CN" altLang="en-US" sz="2800" b="1">
                <a:latin typeface="Bookman Old Style" panose="02050604050505020204" pitchFamily="18" charset="0"/>
              </a:rPr>
              <a:t>）、相似定理</a:t>
            </a:r>
          </a:p>
        </p:txBody>
      </p:sp>
      <p:graphicFrame>
        <p:nvGraphicFramePr>
          <p:cNvPr id="293888" name="Object 0"/>
          <p:cNvGraphicFramePr>
            <a:graphicFrameLocks noChangeAspect="1"/>
          </p:cNvGraphicFramePr>
          <p:nvPr/>
        </p:nvGraphicFramePr>
        <p:xfrm>
          <a:off x="2743200" y="304800"/>
          <a:ext cx="38893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2" name="公式" r:id="rId3" imgW="1234653" imgH="396209" progId="Equation.3">
                  <p:embed/>
                </p:oleObj>
              </mc:Choice>
              <mc:Fallback>
                <p:oleObj name="公式" r:id="rId3" imgW="1234653" imgH="396209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04800"/>
                        <a:ext cx="38893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37" name="Rectangle 5"/>
          <p:cNvSpPr>
            <a:spLocks noChangeArrowheads="1"/>
          </p:cNvSpPr>
          <p:nvPr/>
        </p:nvSpPr>
        <p:spPr bwMode="auto">
          <a:xfrm>
            <a:off x="0" y="2057400"/>
            <a:ext cx="1252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3889" name="Object 1"/>
          <p:cNvGraphicFramePr>
            <a:graphicFrameLocks noChangeAspect="1"/>
          </p:cNvGraphicFramePr>
          <p:nvPr/>
        </p:nvGraphicFramePr>
        <p:xfrm>
          <a:off x="184150" y="2590800"/>
          <a:ext cx="21796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3" name="公式" r:id="rId5" imgW="670702" imgH="167561" progId="Equation.3">
                  <p:embed/>
                </p:oleObj>
              </mc:Choice>
              <mc:Fallback>
                <p:oleObj name="公式" r:id="rId5" imgW="670702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" y="2590800"/>
                        <a:ext cx="217963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0" name="Object 2"/>
          <p:cNvGraphicFramePr>
            <a:graphicFrameLocks noChangeAspect="1"/>
          </p:cNvGraphicFramePr>
          <p:nvPr/>
        </p:nvGraphicFramePr>
        <p:xfrm>
          <a:off x="2362200" y="2209800"/>
          <a:ext cx="384968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4" name="公式" r:id="rId7" imgW="1219342" imgH="358030" progId="Equation.3">
                  <p:embed/>
                </p:oleObj>
              </mc:Choice>
              <mc:Fallback>
                <p:oleObj name="公式" r:id="rId7" imgW="1219342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09800"/>
                        <a:ext cx="384968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1" name="Object 3"/>
          <p:cNvGraphicFramePr>
            <a:graphicFrameLocks noChangeAspect="1"/>
          </p:cNvGraphicFramePr>
          <p:nvPr/>
        </p:nvGraphicFramePr>
        <p:xfrm>
          <a:off x="2057400" y="3276600"/>
          <a:ext cx="5029200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5" name="公式" r:id="rId9" imgW="1523858" imgH="358030" progId="Equation.3">
                  <p:embed/>
                </p:oleObj>
              </mc:Choice>
              <mc:Fallback>
                <p:oleObj name="公式" r:id="rId9" imgW="1523858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76600"/>
                        <a:ext cx="5029200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2" name="Object 4"/>
          <p:cNvGraphicFramePr>
            <a:graphicFrameLocks noChangeAspect="1"/>
          </p:cNvGraphicFramePr>
          <p:nvPr/>
        </p:nvGraphicFramePr>
        <p:xfrm>
          <a:off x="2133600" y="4953000"/>
          <a:ext cx="21002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6" name="公式" r:id="rId11" imgW="647735" imgH="396209" progId="Equation.3">
                  <p:embed/>
                </p:oleObj>
              </mc:Choice>
              <mc:Fallback>
                <p:oleObj name="公式" r:id="rId11" imgW="647735" imgH="39620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953000"/>
                        <a:ext cx="21002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68"/>
          <p:cNvSpPr>
            <a:spLocks noChangeArrowheads="1"/>
          </p:cNvSpPr>
          <p:nvPr/>
        </p:nvSpPr>
        <p:spPr bwMode="auto">
          <a:xfrm>
            <a:off x="2162" y="18864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傅里叶级数的完备性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" name="Object 1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452801"/>
              </p:ext>
            </p:extLst>
          </p:nvPr>
        </p:nvGraphicFramePr>
        <p:xfrm>
          <a:off x="3995936" y="25198"/>
          <a:ext cx="5291336" cy="95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98" name="公式" r:id="rId3" imgW="2628794" imgH="396209" progId="Equation.3">
                  <p:embed/>
                </p:oleObj>
              </mc:Choice>
              <mc:Fallback>
                <p:oleObj name="公式" r:id="rId3" imgW="2628794" imgH="396209" progId="Equation.3">
                  <p:embed/>
                  <p:pic>
                    <p:nvPicPr>
                      <p:cNvPr id="116869" name="Object 1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5198"/>
                        <a:ext cx="5291336" cy="9546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842577"/>
              </p:ext>
            </p:extLst>
          </p:nvPr>
        </p:nvGraphicFramePr>
        <p:xfrm>
          <a:off x="177885" y="843191"/>
          <a:ext cx="7242729" cy="453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99" name="Equation" r:id="rId5" imgW="3492360" imgH="1828800" progId="Equation.DSMT4">
                  <p:embed/>
                </p:oleObj>
              </mc:Choice>
              <mc:Fallback>
                <p:oleObj name="Equation" r:id="rId5" imgW="3492360" imgH="1828800" progId="Equation.DSMT4">
                  <p:embed/>
                  <p:pic>
                    <p:nvPicPr>
                      <p:cNvPr id="3" name="Object 1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85" y="843191"/>
                        <a:ext cx="7242729" cy="453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168"/>
          <p:cNvSpPr>
            <a:spLocks noChangeArrowheads="1"/>
          </p:cNvSpPr>
          <p:nvPr/>
        </p:nvSpPr>
        <p:spPr bwMode="auto">
          <a:xfrm>
            <a:off x="-18029" y="5373216"/>
            <a:ext cx="5760640" cy="89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傅里叶级数的完备方程：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注意</a:t>
            </a:r>
            <a:r>
              <a:rPr lang="en-US" altLang="zh-CN" sz="2400" b="1" dirty="0" err="1" smtClean="0">
                <a:latin typeface="楷体_GB2312" pitchFamily="49" charset="-122"/>
                <a:ea typeface="楷体_GB2312" pitchFamily="49" charset="-122"/>
              </a:rPr>
              <a:t>P70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页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5.1.6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修正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438266"/>
            <a:ext cx="3045515" cy="2292726"/>
          </a:xfrm>
          <a:prstGeom prst="rect">
            <a:avLst/>
          </a:prstGeom>
        </p:spPr>
      </p:pic>
      <p:sp>
        <p:nvSpPr>
          <p:cNvPr id="8" name="Rectangle 1168"/>
          <p:cNvSpPr>
            <a:spLocks noChangeArrowheads="1"/>
          </p:cNvSpPr>
          <p:nvPr/>
        </p:nvSpPr>
        <p:spPr bwMode="auto">
          <a:xfrm>
            <a:off x="-2697" y="6207130"/>
            <a:ext cx="4137790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傅里叶级数：正交且完备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8706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Line 2"/>
          <p:cNvSpPr>
            <a:spLocks noChangeShapeType="1"/>
          </p:cNvSpPr>
          <p:nvPr/>
        </p:nvSpPr>
        <p:spPr bwMode="auto">
          <a:xfrm flipV="1">
            <a:off x="0" y="1371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0" y="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5</a:t>
            </a:r>
            <a:r>
              <a:rPr lang="zh-CN" altLang="en-US" sz="2800" b="1">
                <a:latin typeface="Bookman Old Style" panose="02050604050505020204" pitchFamily="18" charset="0"/>
              </a:rPr>
              <a:t>）、延迟定理</a:t>
            </a:r>
          </a:p>
        </p:txBody>
      </p:sp>
      <p:graphicFrame>
        <p:nvGraphicFramePr>
          <p:cNvPr id="294912" name="Object 1024"/>
          <p:cNvGraphicFramePr>
            <a:graphicFrameLocks noChangeAspect="1"/>
          </p:cNvGraphicFramePr>
          <p:nvPr/>
        </p:nvGraphicFramePr>
        <p:xfrm>
          <a:off x="1828800" y="533400"/>
          <a:ext cx="4938713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19" name="公式" r:id="rId3" imgW="1577446" imgH="205740" progId="Equation.3">
                  <p:embed/>
                </p:oleObj>
              </mc:Choice>
              <mc:Fallback>
                <p:oleObj name="公式" r:id="rId3" imgW="1577446" imgH="20574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"/>
                        <a:ext cx="4938713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1" name="Rectangle 5"/>
          <p:cNvSpPr>
            <a:spLocks noChangeArrowheads="1"/>
          </p:cNvSpPr>
          <p:nvPr/>
        </p:nvSpPr>
        <p:spPr bwMode="auto">
          <a:xfrm>
            <a:off x="0" y="1447800"/>
            <a:ext cx="1252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4913" name="Object 1025"/>
          <p:cNvGraphicFramePr>
            <a:graphicFrameLocks noChangeAspect="1"/>
          </p:cNvGraphicFramePr>
          <p:nvPr/>
        </p:nvGraphicFramePr>
        <p:xfrm>
          <a:off x="3200400" y="1752600"/>
          <a:ext cx="447198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0" name="公式" r:id="rId5" imgW="1424763" imgH="358030" progId="Equation.3">
                  <p:embed/>
                </p:oleObj>
              </mc:Choice>
              <mc:Fallback>
                <p:oleObj name="公式" r:id="rId5" imgW="1424763" imgH="35803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752600"/>
                        <a:ext cx="447198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14" name="Object 1026"/>
          <p:cNvGraphicFramePr>
            <a:graphicFrameLocks noChangeAspect="1"/>
          </p:cNvGraphicFramePr>
          <p:nvPr/>
        </p:nvGraphicFramePr>
        <p:xfrm>
          <a:off x="2784475" y="2971800"/>
          <a:ext cx="4946650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1" name="公式" r:id="rId7" imgW="1501317" imgH="358030" progId="Equation.3">
                  <p:embed/>
                </p:oleObj>
              </mc:Choice>
              <mc:Fallback>
                <p:oleObj name="公式" r:id="rId7" imgW="1501317" imgH="358030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2971800"/>
                        <a:ext cx="4946650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15" name="Object 1027"/>
          <p:cNvGraphicFramePr>
            <a:graphicFrameLocks noChangeAspect="1"/>
          </p:cNvGraphicFramePr>
          <p:nvPr/>
        </p:nvGraphicFramePr>
        <p:xfrm>
          <a:off x="381000" y="2057400"/>
          <a:ext cx="28003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2" name="公式" r:id="rId9" imgW="876123" imgH="190469" progId="Equation.3">
                  <p:embed/>
                </p:oleObj>
              </mc:Choice>
              <mc:Fallback>
                <p:oleObj name="公式" r:id="rId9" imgW="876123" imgH="190469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28003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16" name="Object 1028"/>
          <p:cNvGraphicFramePr>
            <a:graphicFrameLocks noChangeAspect="1"/>
          </p:cNvGraphicFramePr>
          <p:nvPr/>
        </p:nvGraphicFramePr>
        <p:xfrm>
          <a:off x="2895600" y="5943600"/>
          <a:ext cx="252888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3" name="公式" r:id="rId11" imgW="784683" imgH="190469" progId="Equation.3">
                  <p:embed/>
                </p:oleObj>
              </mc:Choice>
              <mc:Fallback>
                <p:oleObj name="公式" r:id="rId11" imgW="784683" imgH="190469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943600"/>
                        <a:ext cx="2528888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17" name="Object 1029"/>
          <p:cNvGraphicFramePr>
            <a:graphicFrameLocks noChangeAspect="1"/>
          </p:cNvGraphicFramePr>
          <p:nvPr/>
        </p:nvGraphicFramePr>
        <p:xfrm>
          <a:off x="2819400" y="4419600"/>
          <a:ext cx="5395913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4" name="公式" r:id="rId13" imgW="1638265" imgH="358030" progId="Equation.3">
                  <p:embed/>
                </p:oleObj>
              </mc:Choice>
              <mc:Fallback>
                <p:oleObj name="公式" r:id="rId13" imgW="1638265" imgH="35803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19600"/>
                        <a:ext cx="5395913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Line 1026"/>
          <p:cNvSpPr>
            <a:spLocks noChangeShapeType="1"/>
          </p:cNvSpPr>
          <p:nvPr/>
        </p:nvSpPr>
        <p:spPr bwMode="auto">
          <a:xfrm flipV="1">
            <a:off x="0" y="13716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283" name="Rectangle 1027"/>
          <p:cNvSpPr>
            <a:spLocks noChangeArrowheads="1"/>
          </p:cNvSpPr>
          <p:nvPr/>
        </p:nvSpPr>
        <p:spPr bwMode="auto">
          <a:xfrm>
            <a:off x="0" y="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6</a:t>
            </a:r>
            <a:r>
              <a:rPr lang="zh-CN" altLang="en-US" sz="2800" b="1">
                <a:latin typeface="Bookman Old Style" panose="02050604050505020204" pitchFamily="18" charset="0"/>
              </a:rPr>
              <a:t>）、位移定理</a:t>
            </a:r>
          </a:p>
        </p:txBody>
      </p:sp>
      <p:graphicFrame>
        <p:nvGraphicFramePr>
          <p:cNvPr id="295936" name="Object 2048"/>
          <p:cNvGraphicFramePr>
            <a:graphicFrameLocks noChangeAspect="1"/>
          </p:cNvGraphicFramePr>
          <p:nvPr/>
        </p:nvGraphicFramePr>
        <p:xfrm>
          <a:off x="2609850" y="457200"/>
          <a:ext cx="546735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0" name="公式" r:id="rId3" imgW="1539169" imgH="205740" progId="Equation.3">
                  <p:embed/>
                </p:oleObj>
              </mc:Choice>
              <mc:Fallback>
                <p:oleObj name="公式" r:id="rId3" imgW="1539169" imgH="205740" progId="Equation.3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850" y="457200"/>
                        <a:ext cx="546735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5" name="Rectangle 1029"/>
          <p:cNvSpPr>
            <a:spLocks noChangeArrowheads="1"/>
          </p:cNvSpPr>
          <p:nvPr/>
        </p:nvSpPr>
        <p:spPr bwMode="auto">
          <a:xfrm>
            <a:off x="0" y="1447800"/>
            <a:ext cx="1252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5937" name="Object 2049"/>
          <p:cNvGraphicFramePr>
            <a:graphicFrameLocks noChangeAspect="1"/>
          </p:cNvGraphicFramePr>
          <p:nvPr/>
        </p:nvGraphicFramePr>
        <p:xfrm>
          <a:off x="3200400" y="1752600"/>
          <a:ext cx="4471988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1" name="公式" r:id="rId5" imgW="1424763" imgH="358030" progId="Equation.3">
                  <p:embed/>
                </p:oleObj>
              </mc:Choice>
              <mc:Fallback>
                <p:oleObj name="公式" r:id="rId5" imgW="1424763" imgH="358030" progId="Equation.3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752600"/>
                        <a:ext cx="4471988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38" name="Object 2050"/>
          <p:cNvGraphicFramePr>
            <a:graphicFrameLocks noChangeAspect="1"/>
          </p:cNvGraphicFramePr>
          <p:nvPr/>
        </p:nvGraphicFramePr>
        <p:xfrm>
          <a:off x="2805113" y="2971800"/>
          <a:ext cx="527208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2" name="公式" r:id="rId7" imgW="1486006" imgH="358030" progId="Equation.3">
                  <p:embed/>
                </p:oleObj>
              </mc:Choice>
              <mc:Fallback>
                <p:oleObj name="公式" r:id="rId7" imgW="1486006" imgH="358030" progId="Equation.3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3" y="2971800"/>
                        <a:ext cx="5272087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39" name="Object 2051"/>
          <p:cNvGraphicFramePr>
            <a:graphicFrameLocks noChangeAspect="1"/>
          </p:cNvGraphicFramePr>
          <p:nvPr/>
        </p:nvGraphicFramePr>
        <p:xfrm>
          <a:off x="361950" y="1981200"/>
          <a:ext cx="28797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3" name="公式" r:id="rId9" imgW="899089" imgH="190469" progId="Equation.3">
                  <p:embed/>
                </p:oleObj>
              </mc:Choice>
              <mc:Fallback>
                <p:oleObj name="公式" r:id="rId9" imgW="899089" imgH="190469" progId="Equation.3">
                  <p:embed/>
                  <p:pic>
                    <p:nvPicPr>
                      <p:cNvPr id="0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981200"/>
                        <a:ext cx="28797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40" name="Object 2052"/>
          <p:cNvGraphicFramePr>
            <a:graphicFrameLocks noChangeAspect="1"/>
          </p:cNvGraphicFramePr>
          <p:nvPr/>
        </p:nvGraphicFramePr>
        <p:xfrm>
          <a:off x="2895600" y="4648200"/>
          <a:ext cx="24114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4" name="公式" r:id="rId11" imgW="746831" imgH="190469" progId="Equation.3">
                  <p:embed/>
                </p:oleObj>
              </mc:Choice>
              <mc:Fallback>
                <p:oleObj name="公式" r:id="rId11" imgW="746831" imgH="190469" progId="Equation.3">
                  <p:embed/>
                  <p:pic>
                    <p:nvPicPr>
                      <p:cNvPr id="0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648200"/>
                        <a:ext cx="24114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2150"/>
            <a:ext cx="6713537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770188"/>
            <a:ext cx="625951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文本框 3"/>
          <p:cNvSpPr txBox="1">
            <a:spLocks noChangeArrowheads="1"/>
          </p:cNvSpPr>
          <p:nvPr/>
        </p:nvSpPr>
        <p:spPr bwMode="auto">
          <a:xfrm>
            <a:off x="1116013" y="1757363"/>
            <a:ext cx="2646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实空间的位移</a:t>
            </a:r>
          </a:p>
        </p:txBody>
      </p:sp>
      <p:sp>
        <p:nvSpPr>
          <p:cNvPr id="52229" name="文本框 5"/>
          <p:cNvSpPr txBox="1">
            <a:spLocks noChangeArrowheads="1"/>
          </p:cNvSpPr>
          <p:nvPr/>
        </p:nvSpPr>
        <p:spPr bwMode="auto">
          <a:xfrm>
            <a:off x="1187450" y="4076700"/>
            <a:ext cx="22367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频谱的位移</a:t>
            </a:r>
          </a:p>
        </p:txBody>
      </p:sp>
      <p:sp>
        <p:nvSpPr>
          <p:cNvPr id="52230" name="矩形 8"/>
          <p:cNvSpPr>
            <a:spLocks noChangeArrowheads="1"/>
          </p:cNvSpPr>
          <p:nvPr/>
        </p:nvSpPr>
        <p:spPr bwMode="auto">
          <a:xfrm>
            <a:off x="2905125" y="4997450"/>
            <a:ext cx="5518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指数表示波函数的最大优势！</a:t>
            </a:r>
          </a:p>
        </p:txBody>
      </p:sp>
      <p:graphicFrame>
        <p:nvGraphicFramePr>
          <p:cNvPr id="52231" name="对象 9"/>
          <p:cNvGraphicFramePr>
            <a:graphicFrameLocks noChangeAspect="1"/>
          </p:cNvGraphicFramePr>
          <p:nvPr/>
        </p:nvGraphicFramePr>
        <p:xfrm>
          <a:off x="5105400" y="2665413"/>
          <a:ext cx="558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5" name="Equation" r:id="rId5" imgW="558558" imgH="203112" progId="Equation.DSMT4">
                  <p:embed/>
                </p:oleObj>
              </mc:Choice>
              <mc:Fallback>
                <p:oleObj name="Equation" r:id="rId5" imgW="558558" imgH="203112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665413"/>
                        <a:ext cx="5588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544" y="4980779"/>
            <a:ext cx="2314030" cy="61824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Line 2"/>
          <p:cNvSpPr>
            <a:spLocks noChangeShapeType="1"/>
          </p:cNvSpPr>
          <p:nvPr/>
        </p:nvSpPr>
        <p:spPr bwMode="auto">
          <a:xfrm flipV="1">
            <a:off x="0" y="4038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6307" name="Rectangle 3"/>
          <p:cNvSpPr>
            <a:spLocks noChangeArrowheads="1"/>
          </p:cNvSpPr>
          <p:nvPr/>
        </p:nvSpPr>
        <p:spPr bwMode="auto">
          <a:xfrm>
            <a:off x="0" y="0"/>
            <a:ext cx="290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</a:t>
            </a:r>
            <a:r>
              <a:rPr lang="en-US" altLang="zh-CN" sz="2800" b="1">
                <a:latin typeface="Bookman Old Style" panose="02050604050505020204" pitchFamily="18" charset="0"/>
              </a:rPr>
              <a:t>7</a:t>
            </a:r>
            <a:r>
              <a:rPr lang="zh-CN" altLang="en-US" sz="2800" b="1">
                <a:latin typeface="Bookman Old Style" panose="02050604050505020204" pitchFamily="18" charset="0"/>
              </a:rPr>
              <a:t>）、卷积定理</a:t>
            </a:r>
          </a:p>
        </p:txBody>
      </p:sp>
      <p:sp>
        <p:nvSpPr>
          <p:cNvPr id="226309" name="Rectangle 5"/>
          <p:cNvSpPr>
            <a:spLocks noChangeArrowheads="1"/>
          </p:cNvSpPr>
          <p:nvPr/>
        </p:nvSpPr>
        <p:spPr bwMode="auto">
          <a:xfrm>
            <a:off x="0" y="4343400"/>
            <a:ext cx="1252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96960" name="Object 0"/>
          <p:cNvGraphicFramePr>
            <a:graphicFrameLocks noChangeAspect="1"/>
          </p:cNvGraphicFramePr>
          <p:nvPr/>
        </p:nvGraphicFramePr>
        <p:xfrm>
          <a:off x="1676400" y="5029200"/>
          <a:ext cx="6934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0" name="公式" r:id="rId3" imgW="2270689" imgH="358030" progId="Equation.3">
                  <p:embed/>
                </p:oleObj>
              </mc:Choice>
              <mc:Fallback>
                <p:oleObj name="公式" r:id="rId3" imgW="2270689" imgH="35803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029200"/>
                        <a:ext cx="6934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1" name="Object 1"/>
          <p:cNvGraphicFramePr>
            <a:graphicFrameLocks noChangeAspect="1"/>
          </p:cNvGraphicFramePr>
          <p:nvPr/>
        </p:nvGraphicFramePr>
        <p:xfrm>
          <a:off x="4495800" y="0"/>
          <a:ext cx="31908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1" name="公式" r:id="rId5" imgW="1005840" imgH="175197" progId="Equation.3">
                  <p:embed/>
                </p:oleObj>
              </mc:Choice>
              <mc:Fallback>
                <p:oleObj name="公式" r:id="rId5" imgW="1005840" imgH="17519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0"/>
                        <a:ext cx="31908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15" name="Rectangle 11"/>
          <p:cNvSpPr>
            <a:spLocks noChangeArrowheads="1"/>
          </p:cNvSpPr>
          <p:nvPr/>
        </p:nvSpPr>
        <p:spPr bwMode="auto">
          <a:xfrm>
            <a:off x="3505200" y="3048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若</a:t>
            </a:r>
          </a:p>
        </p:txBody>
      </p:sp>
      <p:graphicFrame>
        <p:nvGraphicFramePr>
          <p:cNvPr id="296962" name="Object 2"/>
          <p:cNvGraphicFramePr>
            <a:graphicFrameLocks noChangeAspect="1"/>
          </p:cNvGraphicFramePr>
          <p:nvPr/>
        </p:nvGraphicFramePr>
        <p:xfrm>
          <a:off x="4513263" y="685800"/>
          <a:ext cx="3308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2" name="公式" r:id="rId7" imgW="1044117" imgH="175197" progId="Equation.3">
                  <p:embed/>
                </p:oleObj>
              </mc:Choice>
              <mc:Fallback>
                <p:oleObj name="公式" r:id="rId7" imgW="1044117" imgH="17519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685800"/>
                        <a:ext cx="33083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891549"/>
              </p:ext>
            </p:extLst>
          </p:nvPr>
        </p:nvGraphicFramePr>
        <p:xfrm>
          <a:off x="1676400" y="1452783"/>
          <a:ext cx="5746605" cy="69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3" name="Equation" r:id="rId9" imgW="1841400" imgH="228600" progId="Equation.DSMT4">
                  <p:embed/>
                </p:oleObj>
              </mc:Choice>
              <mc:Fallback>
                <p:oleObj name="Equation" r:id="rId9" imgW="1841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452783"/>
                        <a:ext cx="5746605" cy="69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51108"/>
              </p:ext>
            </p:extLst>
          </p:nvPr>
        </p:nvGraphicFramePr>
        <p:xfrm>
          <a:off x="1187624" y="2237563"/>
          <a:ext cx="76962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4" name="Equation" r:id="rId11" imgW="2476440" imgH="330120" progId="Equation.DSMT4">
                  <p:embed/>
                </p:oleObj>
              </mc:Choice>
              <mc:Fallback>
                <p:oleObj name="Equation" r:id="rId11" imgW="2476440" imgH="330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37563"/>
                        <a:ext cx="76962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19" name="Rectangle 15"/>
          <p:cNvSpPr>
            <a:spLocks noChangeArrowheads="1"/>
          </p:cNvSpPr>
          <p:nvPr/>
        </p:nvSpPr>
        <p:spPr bwMode="auto">
          <a:xfrm>
            <a:off x="0" y="25146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其中</a:t>
            </a:r>
          </a:p>
        </p:txBody>
      </p:sp>
      <p:sp>
        <p:nvSpPr>
          <p:cNvPr id="226320" name="Rectangle 16"/>
          <p:cNvSpPr>
            <a:spLocks noChangeArrowheads="1"/>
          </p:cNvSpPr>
          <p:nvPr/>
        </p:nvSpPr>
        <p:spPr bwMode="auto">
          <a:xfrm>
            <a:off x="1981200" y="3429000"/>
            <a:ext cx="3906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称为 </a:t>
            </a:r>
            <a:r>
              <a:rPr lang="en-US" altLang="zh-CN" sz="2800" b="1" i="1">
                <a:latin typeface="Book Antiqua" panose="02040602050305030304" pitchFamily="18" charset="0"/>
              </a:rPr>
              <a:t>f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1</a:t>
            </a:r>
            <a:r>
              <a:rPr lang="en-US" altLang="zh-CN" sz="2800" b="1" i="1">
                <a:latin typeface="Book Antiqua" panose="02040602050305030304" pitchFamily="18" charset="0"/>
              </a:rPr>
              <a:t>(x)</a:t>
            </a:r>
            <a:r>
              <a:rPr lang="zh-CN" altLang="en-US" sz="2800" b="1" i="1">
                <a:latin typeface="Book Antiqua" panose="02040602050305030304" pitchFamily="18" charset="0"/>
              </a:rPr>
              <a:t>与 </a:t>
            </a:r>
            <a:r>
              <a:rPr lang="en-US" altLang="zh-CN" sz="2800" b="1" i="1">
                <a:latin typeface="Book Antiqua" panose="02040602050305030304" pitchFamily="18" charset="0"/>
              </a:rPr>
              <a:t>f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2</a:t>
            </a:r>
            <a:r>
              <a:rPr lang="en-US" altLang="zh-CN" sz="2800" b="1" i="1">
                <a:latin typeface="Book Antiqua" panose="02040602050305030304" pitchFamily="18" charset="0"/>
              </a:rPr>
              <a:t>(x) </a:t>
            </a:r>
            <a:r>
              <a:rPr lang="zh-CN" altLang="en-US" sz="2800" b="1">
                <a:latin typeface="Book Antiqua" panose="02040602050305030304" pitchFamily="18" charset="0"/>
              </a:rPr>
              <a:t>的卷积</a:t>
            </a:r>
          </a:p>
        </p:txBody>
      </p:sp>
      <p:graphicFrame>
        <p:nvGraphicFramePr>
          <p:cNvPr id="296965" name="Object 5"/>
          <p:cNvGraphicFramePr>
            <a:graphicFrameLocks noChangeAspect="1"/>
          </p:cNvGraphicFramePr>
          <p:nvPr/>
        </p:nvGraphicFramePr>
        <p:xfrm>
          <a:off x="1524000" y="4267200"/>
          <a:ext cx="29956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5" name="公式" r:id="rId13" imgW="937366" imgH="175197" progId="Equation.3">
                  <p:embed/>
                </p:oleObj>
              </mc:Choice>
              <mc:Fallback>
                <p:oleObj name="公式" r:id="rId13" imgW="937366" imgH="17519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67200"/>
                        <a:ext cx="29956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984" name="Object 2048"/>
          <p:cNvGraphicFramePr>
            <a:graphicFrameLocks noChangeAspect="1"/>
          </p:cNvGraphicFramePr>
          <p:nvPr/>
        </p:nvGraphicFramePr>
        <p:xfrm>
          <a:off x="381000" y="685800"/>
          <a:ext cx="6934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3" name="公式" r:id="rId3" imgW="2270689" imgH="358030" progId="Equation.3">
                  <p:embed/>
                </p:oleObj>
              </mc:Choice>
              <mc:Fallback>
                <p:oleObj name="公式" r:id="rId3" imgW="2270689" imgH="358030" progId="Equation.3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85800"/>
                        <a:ext cx="6934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5" name="Object 20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021869"/>
              </p:ext>
            </p:extLst>
          </p:nvPr>
        </p:nvGraphicFramePr>
        <p:xfrm>
          <a:off x="0" y="0"/>
          <a:ext cx="29956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4" name="Equation" r:id="rId5" imgW="937366" imgH="175197" progId="Equation.DSMT4">
                  <p:embed/>
                </p:oleObj>
              </mc:Choice>
              <mc:Fallback>
                <p:oleObj name="Equation" r:id="rId5" imgW="937366" imgH="175197" progId="Equation.DSMT4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99561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6" name="Object 2050"/>
          <p:cNvGraphicFramePr>
            <a:graphicFrameLocks noChangeAspect="1"/>
          </p:cNvGraphicFramePr>
          <p:nvPr/>
        </p:nvGraphicFramePr>
        <p:xfrm>
          <a:off x="304800" y="1905000"/>
          <a:ext cx="69723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5" name="公式" r:id="rId7" imgW="2286000" imgH="358030" progId="Equation.3">
                  <p:embed/>
                </p:oleObj>
              </mc:Choice>
              <mc:Fallback>
                <p:oleObj name="公式" r:id="rId7" imgW="2286000" imgH="358030" progId="Equation.3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05000"/>
                        <a:ext cx="69723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7" name="Object 2051"/>
          <p:cNvGraphicFramePr>
            <a:graphicFrameLocks noChangeAspect="1"/>
          </p:cNvGraphicFramePr>
          <p:nvPr/>
        </p:nvGraphicFramePr>
        <p:xfrm>
          <a:off x="1371600" y="3276600"/>
          <a:ext cx="17478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6" name="公式" r:id="rId9" imgW="548640" imgH="167561" progId="Equation.3">
                  <p:embed/>
                </p:oleObj>
              </mc:Choice>
              <mc:Fallback>
                <p:oleObj name="公式" r:id="rId9" imgW="548640" imgH="167561" progId="Equation.3">
                  <p:embed/>
                  <p:pic>
                    <p:nvPicPr>
                      <p:cNvPr id="0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276600"/>
                        <a:ext cx="1747838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4" name="Rectangle 6"/>
          <p:cNvSpPr>
            <a:spLocks noChangeArrowheads="1"/>
          </p:cNvSpPr>
          <p:nvPr/>
        </p:nvSpPr>
        <p:spPr bwMode="auto">
          <a:xfrm>
            <a:off x="304800" y="33528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令</a:t>
            </a:r>
          </a:p>
        </p:txBody>
      </p:sp>
      <p:graphicFrame>
        <p:nvGraphicFramePr>
          <p:cNvPr id="297988" name="Object 2052"/>
          <p:cNvGraphicFramePr>
            <a:graphicFrameLocks noChangeAspect="1"/>
          </p:cNvGraphicFramePr>
          <p:nvPr/>
        </p:nvGraphicFramePr>
        <p:xfrm>
          <a:off x="381000" y="3886200"/>
          <a:ext cx="70485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7" name="公式" r:id="rId11" imgW="2308966" imgH="358030" progId="Equation.3">
                  <p:embed/>
                </p:oleObj>
              </mc:Choice>
              <mc:Fallback>
                <p:oleObj name="公式" r:id="rId11" imgW="2308966" imgH="358030" progId="Equation.3">
                  <p:embed/>
                  <p:pic>
                    <p:nvPicPr>
                      <p:cNvPr id="0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86200"/>
                        <a:ext cx="70485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9" name="Object 2053"/>
          <p:cNvGraphicFramePr>
            <a:graphicFrameLocks noChangeAspect="1"/>
          </p:cNvGraphicFramePr>
          <p:nvPr/>
        </p:nvGraphicFramePr>
        <p:xfrm>
          <a:off x="381000" y="5029200"/>
          <a:ext cx="76581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8" name="公式" r:id="rId13" imgW="2514813" imgH="358030" progId="Equation.3">
                  <p:embed/>
                </p:oleObj>
              </mc:Choice>
              <mc:Fallback>
                <p:oleObj name="公式" r:id="rId13" imgW="2514813" imgH="358030" progId="Equation.3">
                  <p:embed/>
                  <p:pic>
                    <p:nvPicPr>
                      <p:cNvPr id="0" name="Object 2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029200"/>
                        <a:ext cx="76581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0" name="Object 2054"/>
          <p:cNvGraphicFramePr>
            <a:graphicFrameLocks noChangeAspect="1"/>
          </p:cNvGraphicFramePr>
          <p:nvPr/>
        </p:nvGraphicFramePr>
        <p:xfrm>
          <a:off x="457200" y="6213475"/>
          <a:ext cx="326866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9" name="公式" r:id="rId15" imgW="1028806" imgH="175197" progId="Equation.3">
                  <p:embed/>
                </p:oleObj>
              </mc:Choice>
              <mc:Fallback>
                <p:oleObj name="公式" r:id="rId15" imgW="1028806" imgH="175197" progId="Equation.3">
                  <p:embed/>
                  <p:pic>
                    <p:nvPicPr>
                      <p:cNvPr id="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213475"/>
                        <a:ext cx="326866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2710678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卷积</a:t>
            </a:r>
            <a:r>
              <a:rPr lang="zh-CN" altLang="en-US" sz="2800" b="1" dirty="0" smtClean="0">
                <a:latin typeface="Bookman Old Style" panose="02050604050505020204" pitchFamily="18" charset="0"/>
              </a:rPr>
              <a:t>的</a:t>
            </a:r>
            <a:r>
              <a:rPr lang="zh-CN" altLang="en-US" sz="2800" b="1" dirty="0">
                <a:latin typeface="Bookman Old Style" panose="02050604050505020204" pitchFamily="18" charset="0"/>
              </a:rPr>
              <a:t>数学</a:t>
            </a:r>
            <a:r>
              <a:rPr lang="zh-CN" altLang="en-US" sz="2800" b="1" dirty="0" smtClean="0">
                <a:latin typeface="Bookman Old Style" panose="02050604050505020204" pitchFamily="18" charset="0"/>
              </a:rPr>
              <a:t>意义</a:t>
            </a:r>
            <a:endParaRPr lang="zh-CN" altLang="en-US" sz="28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451138"/>
              </p:ext>
            </p:extLst>
          </p:nvPr>
        </p:nvGraphicFramePr>
        <p:xfrm>
          <a:off x="683568" y="505469"/>
          <a:ext cx="2598737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3" name="Equation" r:id="rId3" imgW="1269720" imgH="444240" progId="Equation.DSMT4">
                  <p:embed/>
                </p:oleObj>
              </mc:Choice>
              <mc:Fallback>
                <p:oleObj name="Equation" r:id="rId3" imgW="1269720" imgH="4442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505469"/>
                        <a:ext cx="2598737" cy="90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791448"/>
              </p:ext>
            </p:extLst>
          </p:nvPr>
        </p:nvGraphicFramePr>
        <p:xfrm>
          <a:off x="431800" y="1419225"/>
          <a:ext cx="1846263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4" name="Equation" r:id="rId5" imgW="901440" imgH="431640" progId="Equation.DSMT4">
                  <p:embed/>
                </p:oleObj>
              </mc:Choice>
              <mc:Fallback>
                <p:oleObj name="Equation" r:id="rId5" imgW="901440" imgH="43164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800" y="1419225"/>
                        <a:ext cx="1846263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78625"/>
              </p:ext>
            </p:extLst>
          </p:nvPr>
        </p:nvGraphicFramePr>
        <p:xfrm>
          <a:off x="2710678" y="1557101"/>
          <a:ext cx="517683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5" name="Equation" r:id="rId7" imgW="2527200" imgH="444240" progId="Equation.DSMT4">
                  <p:embed/>
                </p:oleObj>
              </mc:Choice>
              <mc:Fallback>
                <p:oleObj name="Equation" r:id="rId7" imgW="2527200" imgH="44424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0678" y="1557101"/>
                        <a:ext cx="5176837" cy="91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10" y="3284984"/>
            <a:ext cx="4345303" cy="3239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23497" y="37732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和乘积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01167" y="461212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卷积的和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990839"/>
              </p:ext>
            </p:extLst>
          </p:nvPr>
        </p:nvGraphicFramePr>
        <p:xfrm>
          <a:off x="3929375" y="797818"/>
          <a:ext cx="34305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6" name="Equation" r:id="rId10" imgW="1676160" imgH="228600" progId="Equation.DSMT4">
                  <p:embed/>
                </p:oleObj>
              </mc:Choice>
              <mc:Fallback>
                <p:oleObj name="Equation" r:id="rId10" imgW="1676160" imgH="2286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29375" y="797818"/>
                        <a:ext cx="3430588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7190"/>
              </p:ext>
            </p:extLst>
          </p:nvPr>
        </p:nvGraphicFramePr>
        <p:xfrm>
          <a:off x="604986" y="2730513"/>
          <a:ext cx="13779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7" name="Equation" r:id="rId12" imgW="672840" imgH="228600" progId="Equation.DSMT4">
                  <p:embed/>
                </p:oleObj>
              </mc:Choice>
              <mc:Fallback>
                <p:oleObj name="Equation" r:id="rId12" imgW="67284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4986" y="2730513"/>
                        <a:ext cx="1377950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557872"/>
              </p:ext>
            </p:extLst>
          </p:nvPr>
        </p:nvGraphicFramePr>
        <p:xfrm>
          <a:off x="2710678" y="2468451"/>
          <a:ext cx="494347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8" name="Equation" r:id="rId14" imgW="2412720" imgH="431640" progId="Equation.DSMT4">
                  <p:embed/>
                </p:oleObj>
              </mc:Choice>
              <mc:Fallback>
                <p:oleObj name="Equation" r:id="rId14" imgW="2412720" imgH="43164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10678" y="2468451"/>
                        <a:ext cx="494347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0066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2711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卷积的物理意义</a:t>
            </a:r>
          </a:p>
        </p:txBody>
      </p:sp>
      <p:sp>
        <p:nvSpPr>
          <p:cNvPr id="55299" name="文本框 2"/>
          <p:cNvSpPr txBox="1">
            <a:spLocks noChangeArrowheads="1"/>
          </p:cNvSpPr>
          <p:nvPr/>
        </p:nvSpPr>
        <p:spPr bwMode="auto">
          <a:xfrm>
            <a:off x="179388" y="836613"/>
            <a:ext cx="63023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男朋友主动示</a:t>
            </a:r>
            <a:r>
              <a:rPr lang="zh-CN" altLang="en-US" dirty="0" smtClean="0"/>
              <a:t>好的频率：</a:t>
            </a:r>
            <a:r>
              <a:rPr lang="en-US" altLang="zh-CN" dirty="0"/>
              <a:t>f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</a:p>
        </p:txBody>
      </p:sp>
      <p:sp>
        <p:nvSpPr>
          <p:cNvPr id="55300" name="文本框 3"/>
          <p:cNvSpPr txBox="1">
            <a:spLocks noChangeArrowheads="1"/>
          </p:cNvSpPr>
          <p:nvPr/>
        </p:nvSpPr>
        <p:spPr bwMode="auto">
          <a:xfrm>
            <a:off x="107950" y="1739900"/>
            <a:ext cx="684031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女朋友接受</a:t>
            </a:r>
            <a:r>
              <a:rPr lang="zh-CN" altLang="en-US" dirty="0" smtClean="0"/>
              <a:t>的效果函数：</a:t>
            </a:r>
            <a:r>
              <a:rPr lang="en-US" altLang="zh-CN" dirty="0"/>
              <a:t>g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（大概率可能随时间衰减）</a:t>
            </a:r>
            <a:endParaRPr lang="zh-CN" altLang="en-US" dirty="0"/>
          </a:p>
        </p:txBody>
      </p:sp>
      <p:sp>
        <p:nvSpPr>
          <p:cNvPr id="55301" name="文本框 4"/>
          <p:cNvSpPr txBox="1">
            <a:spLocks noChangeArrowheads="1"/>
          </p:cNvSpPr>
          <p:nvPr/>
        </p:nvSpPr>
        <p:spPr bwMode="auto">
          <a:xfrm>
            <a:off x="144463" y="3357563"/>
            <a:ext cx="6337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总效果</a:t>
            </a:r>
            <a:r>
              <a:rPr lang="zh-CN" altLang="en-US" dirty="0"/>
              <a:t>： </a:t>
            </a:r>
            <a:r>
              <a:rPr lang="en-US" altLang="zh-CN" dirty="0"/>
              <a:t>h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884238" y="4221163"/>
          <a:ext cx="66309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0" name="Equation" r:id="rId3" imgW="2133360" imgH="330120" progId="Equation.DSMT4">
                  <p:embed/>
                </p:oleObj>
              </mc:Choice>
              <mc:Fallback>
                <p:oleObj name="Equation" r:id="rId3" imgW="2133360" imgH="330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4221163"/>
                        <a:ext cx="66309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文本框 6"/>
          <p:cNvSpPr txBox="1">
            <a:spLocks noChangeArrowheads="1"/>
          </p:cNvSpPr>
          <p:nvPr/>
        </p:nvSpPr>
        <p:spPr bwMode="auto">
          <a:xfrm>
            <a:off x="6146800" y="818597"/>
            <a:ext cx="2736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2"/>
                </a:solidFill>
              </a:rPr>
              <a:t>信号函数</a:t>
            </a:r>
          </a:p>
        </p:txBody>
      </p:sp>
      <p:sp>
        <p:nvSpPr>
          <p:cNvPr id="55304" name="文本框 7"/>
          <p:cNvSpPr txBox="1">
            <a:spLocks noChangeArrowheads="1"/>
          </p:cNvSpPr>
          <p:nvPr/>
        </p:nvSpPr>
        <p:spPr bwMode="auto">
          <a:xfrm>
            <a:off x="6146800" y="1631241"/>
            <a:ext cx="27368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2"/>
                </a:solidFill>
              </a:rPr>
              <a:t>响应函数</a:t>
            </a:r>
          </a:p>
        </p:txBody>
      </p:sp>
      <p:sp>
        <p:nvSpPr>
          <p:cNvPr id="55305" name="文本框 8"/>
          <p:cNvSpPr txBox="1">
            <a:spLocks noChangeArrowheads="1"/>
          </p:cNvSpPr>
          <p:nvPr/>
        </p:nvSpPr>
        <p:spPr bwMode="auto">
          <a:xfrm>
            <a:off x="6548326" y="2232918"/>
            <a:ext cx="2735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2"/>
                </a:solidFill>
              </a:rPr>
              <a:t>卷积核</a:t>
            </a:r>
          </a:p>
        </p:txBody>
      </p:sp>
      <p:sp>
        <p:nvSpPr>
          <p:cNvPr id="55306" name="文本框 9"/>
          <p:cNvSpPr txBox="1">
            <a:spLocks noChangeArrowheads="1"/>
          </p:cNvSpPr>
          <p:nvPr/>
        </p:nvSpPr>
        <p:spPr bwMode="auto">
          <a:xfrm>
            <a:off x="0" y="5445224"/>
            <a:ext cx="105997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注意这里面的积分上下限和傅里叶变换中的不一样</a:t>
            </a:r>
          </a:p>
        </p:txBody>
      </p:sp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3131840" y="6050062"/>
            <a:ext cx="2736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chemeClr val="tx2"/>
                </a:solidFill>
              </a:rPr>
              <a:t>为什么？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5579839" y="6081116"/>
            <a:ext cx="2736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chemeClr val="tx2"/>
                </a:solidFill>
              </a:rPr>
              <a:t>函数空间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右箭头 2"/>
          <p:cNvSpPr/>
          <p:nvPr/>
        </p:nvSpPr>
        <p:spPr bwMode="auto">
          <a:xfrm>
            <a:off x="4860032" y="6253268"/>
            <a:ext cx="719807" cy="2921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Line 2"/>
          <p:cNvSpPr>
            <a:spLocks noChangeShapeType="1"/>
          </p:cNvSpPr>
          <p:nvPr/>
        </p:nvSpPr>
        <p:spPr bwMode="auto">
          <a:xfrm flipV="1">
            <a:off x="0" y="1295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0" y="0"/>
            <a:ext cx="4122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（四）、多重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傅里叶积分</a:t>
            </a:r>
          </a:p>
        </p:txBody>
      </p:sp>
      <p:sp>
        <p:nvSpPr>
          <p:cNvPr id="228359" name="Line 7"/>
          <p:cNvSpPr>
            <a:spLocks noChangeShapeType="1"/>
          </p:cNvSpPr>
          <p:nvPr/>
        </p:nvSpPr>
        <p:spPr bwMode="auto">
          <a:xfrm flipV="1">
            <a:off x="0" y="37338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8362" name="Rectangle 10"/>
          <p:cNvSpPr>
            <a:spLocks noChangeArrowheads="1"/>
          </p:cNvSpPr>
          <p:nvPr/>
        </p:nvSpPr>
        <p:spPr bwMode="auto">
          <a:xfrm>
            <a:off x="304800" y="685800"/>
            <a:ext cx="662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</a:rPr>
              <a:t>周期</a:t>
            </a:r>
            <a:r>
              <a:rPr lang="zh-CN" altLang="en-US" sz="2800" b="1">
                <a:latin typeface="Book Antiqua" panose="02040602050305030304" pitchFamily="18" charset="0"/>
              </a:rPr>
              <a:t>函数 </a:t>
            </a:r>
            <a:r>
              <a:rPr lang="en-US" altLang="zh-CN" sz="2800" b="1" i="1">
                <a:latin typeface="Book Antiqua" panose="02040602050305030304" pitchFamily="18" charset="0"/>
              </a:rPr>
              <a:t>f(x, y, z)</a:t>
            </a:r>
            <a:r>
              <a:rPr lang="en-US" altLang="zh-CN" sz="2800" b="1">
                <a:latin typeface="Book Antiqua" panose="02040602050305030304" pitchFamily="18" charset="0"/>
              </a:rPr>
              <a:t>  </a:t>
            </a:r>
            <a:r>
              <a:rPr lang="zh-CN" altLang="zh-CN" sz="2800" b="1">
                <a:latin typeface="Book Antiqua" panose="02040602050305030304" pitchFamily="18" charset="0"/>
              </a:rPr>
              <a:t>展开为 </a:t>
            </a:r>
            <a:r>
              <a:rPr lang="en-US" altLang="zh-CN" sz="2800" b="1" i="1">
                <a:latin typeface="Book Antiqua" panose="02040602050305030304" pitchFamily="18" charset="0"/>
              </a:rPr>
              <a:t>F(k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1</a:t>
            </a:r>
            <a:r>
              <a:rPr lang="en-US" altLang="zh-CN" sz="2800" b="1" i="1">
                <a:latin typeface="Book Antiqua" panose="02040602050305030304" pitchFamily="18" charset="0"/>
              </a:rPr>
              <a:t>, k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2</a:t>
            </a:r>
            <a:r>
              <a:rPr lang="en-US" altLang="zh-CN" sz="2800" b="1" i="1">
                <a:latin typeface="Book Antiqua" panose="02040602050305030304" pitchFamily="18" charset="0"/>
              </a:rPr>
              <a:t>, k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3</a:t>
            </a:r>
            <a:r>
              <a:rPr lang="en-US" altLang="zh-CN" sz="2800" b="1" i="1">
                <a:latin typeface="Book Antiqua" panose="02040602050305030304" pitchFamily="18" charset="0"/>
              </a:rPr>
              <a:t>)</a:t>
            </a:r>
            <a:endParaRPr lang="en-US" altLang="zh-CN" sz="2800" b="1" i="1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99008" name="Object 1024"/>
          <p:cNvGraphicFramePr>
            <a:graphicFrameLocks noChangeAspect="1"/>
          </p:cNvGraphicFramePr>
          <p:nvPr/>
        </p:nvGraphicFramePr>
        <p:xfrm>
          <a:off x="0" y="2438400"/>
          <a:ext cx="91440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2" name="公式" r:id="rId3" imgW="3558505" imgH="380937" progId="Equation.3">
                  <p:embed/>
                </p:oleObj>
              </mc:Choice>
              <mc:Fallback>
                <p:oleObj name="公式" r:id="rId3" imgW="3558505" imgH="380937" progId="Equation.3">
                  <p:embed/>
                  <p:pic>
                    <p:nvPicPr>
                      <p:cNvPr id="29900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91440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09" name="Object 1025"/>
          <p:cNvGraphicFramePr>
            <a:graphicFrameLocks noChangeAspect="1"/>
          </p:cNvGraphicFramePr>
          <p:nvPr/>
        </p:nvGraphicFramePr>
        <p:xfrm>
          <a:off x="0" y="1447800"/>
          <a:ext cx="84328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3" name="公式" r:id="rId5" imgW="3276529" imgH="289733" progId="Equation.3">
                  <p:embed/>
                </p:oleObj>
              </mc:Choice>
              <mc:Fallback>
                <p:oleObj name="公式" r:id="rId5" imgW="3276529" imgH="289733" progId="Equation.3">
                  <p:embed/>
                  <p:pic>
                    <p:nvPicPr>
                      <p:cNvPr id="299009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47800"/>
                        <a:ext cx="84328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0" name="Object 1026"/>
          <p:cNvGraphicFramePr>
            <a:graphicFrameLocks noChangeAspect="1"/>
          </p:cNvGraphicFramePr>
          <p:nvPr/>
        </p:nvGraphicFramePr>
        <p:xfrm>
          <a:off x="-112713" y="5638800"/>
          <a:ext cx="9256713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4" name="公式" r:id="rId7" imgW="3642289" imgH="380937" progId="Equation.3">
                  <p:embed/>
                </p:oleObj>
              </mc:Choice>
              <mc:Fallback>
                <p:oleObj name="公式" r:id="rId7" imgW="3642289" imgH="380937" progId="Equation.3">
                  <p:embed/>
                  <p:pic>
                    <p:nvPicPr>
                      <p:cNvPr id="29901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2713" y="5638800"/>
                        <a:ext cx="9256713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1" name="Object 1027"/>
          <p:cNvGraphicFramePr>
            <a:graphicFrameLocks noChangeAspect="1"/>
          </p:cNvGraphicFramePr>
          <p:nvPr/>
        </p:nvGraphicFramePr>
        <p:xfrm>
          <a:off x="0" y="4267200"/>
          <a:ext cx="90471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5" name="公式" r:id="rId9" imgW="3756695" imgH="380937" progId="Equation.3">
                  <p:embed/>
                </p:oleObj>
              </mc:Choice>
              <mc:Fallback>
                <p:oleObj name="公式" r:id="rId9" imgW="3756695" imgH="380937" progId="Equation.3">
                  <p:embed/>
                  <p:pic>
                    <p:nvPicPr>
                      <p:cNvPr id="29901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67200"/>
                        <a:ext cx="90471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9" name="Rectangle 17"/>
          <p:cNvSpPr>
            <a:spLocks noChangeArrowheads="1"/>
          </p:cNvSpPr>
          <p:nvPr/>
        </p:nvSpPr>
        <p:spPr bwMode="auto">
          <a:xfrm>
            <a:off x="0" y="37338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sym typeface="Symbol" panose="05050102010706020507" pitchFamily="18" charset="2"/>
              </a:rPr>
              <a:t>对称写法</a:t>
            </a:r>
          </a:p>
        </p:txBody>
      </p:sp>
    </p:spTree>
    <p:extLst>
      <p:ext uri="{BB962C8B-B14F-4D97-AF65-F5344CB8AC3E}">
        <p14:creationId xmlns:p14="http://schemas.microsoft.com/office/powerpoint/2010/main" val="25559477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 descr="L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Lena1f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9" name="Line 177"/>
          <p:cNvSpPr>
            <a:spLocks noChangeShapeType="1"/>
          </p:cNvSpPr>
          <p:nvPr/>
        </p:nvSpPr>
        <p:spPr bwMode="auto">
          <a:xfrm flipH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97" name="Text Box 185"/>
          <p:cNvSpPr txBox="1">
            <a:spLocks noChangeArrowheads="1"/>
          </p:cNvSpPr>
          <p:nvPr/>
        </p:nvSpPr>
        <p:spPr bwMode="auto">
          <a:xfrm>
            <a:off x="6443663" y="3003550"/>
            <a:ext cx="2035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(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在连续点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x)</a:t>
            </a:r>
          </a:p>
        </p:txBody>
      </p:sp>
      <p:sp>
        <p:nvSpPr>
          <p:cNvPr id="39104" name="Rectangle 192"/>
          <p:cNvSpPr>
            <a:spLocks noChangeArrowheads="1"/>
          </p:cNvSpPr>
          <p:nvPr/>
        </p:nvSpPr>
        <p:spPr bwMode="auto">
          <a:xfrm>
            <a:off x="0" y="228600"/>
            <a:ext cx="693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</a:rPr>
              <a:t>狄里系利条件：</a:t>
            </a:r>
            <a:r>
              <a:rPr lang="en-US" altLang="zh-CN" sz="2800" b="1" dirty="0">
                <a:solidFill>
                  <a:schemeClr val="tx2"/>
                </a:solidFill>
                <a:latin typeface="Book Antiqua" panose="02040602050305030304" pitchFamily="18" charset="0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</a:rPr>
              <a:t>傅里叶级数收敛条件）</a:t>
            </a:r>
          </a:p>
        </p:txBody>
      </p:sp>
      <p:graphicFrame>
        <p:nvGraphicFramePr>
          <p:cNvPr id="260096" name="Object 3072"/>
          <p:cNvGraphicFramePr>
            <a:graphicFrameLocks noChangeAspect="1"/>
          </p:cNvGraphicFramePr>
          <p:nvPr/>
        </p:nvGraphicFramePr>
        <p:xfrm>
          <a:off x="2747963" y="2884488"/>
          <a:ext cx="839787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6" name="公式" r:id="rId3" imgW="304942" imgH="167561" progId="Equation.3">
                  <p:embed/>
                </p:oleObj>
              </mc:Choice>
              <mc:Fallback>
                <p:oleObj name="公式" r:id="rId3" imgW="304942" imgH="167561" progId="Equation.3">
                  <p:embed/>
                  <p:pic>
                    <p:nvPicPr>
                      <p:cNvPr id="0" name="Object 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884488"/>
                        <a:ext cx="839787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6" name="Rectangle 204"/>
          <p:cNvSpPr>
            <a:spLocks noChangeArrowheads="1"/>
          </p:cNvSpPr>
          <p:nvPr/>
        </p:nvSpPr>
        <p:spPr bwMode="auto">
          <a:xfrm>
            <a:off x="636588" y="3567113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级数和</a:t>
            </a:r>
            <a:r>
              <a:rPr lang="en-US" altLang="zh-CN" sz="2800" b="1">
                <a:latin typeface="Book Antiqua" panose="02040602050305030304" pitchFamily="18" charset="0"/>
              </a:rPr>
              <a:t>=</a:t>
            </a:r>
          </a:p>
        </p:txBody>
      </p:sp>
      <p:sp>
        <p:nvSpPr>
          <p:cNvPr id="39117" name="Rectangle 205"/>
          <p:cNvSpPr>
            <a:spLocks noChangeArrowheads="1"/>
          </p:cNvSpPr>
          <p:nvPr/>
        </p:nvSpPr>
        <p:spPr bwMode="auto">
          <a:xfrm>
            <a:off x="0" y="1143000"/>
            <a:ext cx="9372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若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f(x)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满足：</a:t>
            </a:r>
            <a:r>
              <a:rPr lang="en-US" altLang="zh-CN" sz="2800" b="1" i="1" dirty="0">
                <a:latin typeface="Book Antiqua" panose="02040602050305030304" pitchFamily="18" charset="0"/>
              </a:rPr>
              <a:t>(1)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、处处连续，或在每个周期有有限个第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</a:rPr>
              <a:t>                      一类间断点</a:t>
            </a:r>
            <a:r>
              <a:rPr lang="zh-CN" altLang="en-US" sz="2800" b="1" dirty="0">
                <a:latin typeface="Book Antiqua" panose="02040602050305030304" pitchFamily="18" charset="0"/>
              </a:rPr>
              <a:t>（</a:t>
            </a:r>
            <a:r>
              <a:rPr lang="zh-CN" altLang="en-US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第一类间断点：跳跃间断点，可   </a:t>
            </a:r>
            <a:r>
              <a:rPr lang="en-US" altLang="zh-CN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		</a:t>
            </a:r>
            <a:r>
              <a:rPr lang="zh-CN" altLang="en-US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去间断</a:t>
            </a:r>
            <a:r>
              <a:rPr lang="zh-CN" altLang="en-US" sz="2800" b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点；第二类间断点：无穷间断点</a:t>
            </a:r>
            <a:r>
              <a:rPr lang="zh-CN" altLang="en-US" sz="2800" b="1" dirty="0" smtClean="0">
                <a:latin typeface="Book Antiqua" panose="02040602050305030304" pitchFamily="18" charset="0"/>
              </a:rPr>
              <a:t>）</a:t>
            </a:r>
            <a:endParaRPr lang="zh-CN" altLang="en-US" sz="2800" b="1" dirty="0">
              <a:latin typeface="Book Antiqua" panose="0204060205030503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</a:rPr>
              <a:t>                    </a:t>
            </a:r>
            <a:r>
              <a:rPr lang="en-US" altLang="zh-CN" sz="2800" b="1" i="1" dirty="0">
                <a:latin typeface="Book Antiqua" panose="02040602050305030304" pitchFamily="18" charset="0"/>
              </a:rPr>
              <a:t>(2)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、</a:t>
            </a:r>
            <a:r>
              <a:rPr lang="zh-CN" altLang="en-US" sz="2800" b="1" dirty="0">
                <a:latin typeface="Book Antiqua" panose="02040602050305030304" pitchFamily="18" charset="0"/>
              </a:rPr>
              <a:t>或在每个周期有有限个极值点，级数收敛</a:t>
            </a:r>
          </a:p>
        </p:txBody>
      </p:sp>
      <p:graphicFrame>
        <p:nvGraphicFramePr>
          <p:cNvPr id="260097" name="Object 3073"/>
          <p:cNvGraphicFramePr>
            <a:graphicFrameLocks noChangeAspect="1"/>
          </p:cNvGraphicFramePr>
          <p:nvPr/>
        </p:nvGraphicFramePr>
        <p:xfrm>
          <a:off x="2735263" y="3567113"/>
          <a:ext cx="3436937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7" name="公式" r:id="rId5" imgW="1356289" imgH="358030" progId="Equation.3">
                  <p:embed/>
                </p:oleObj>
              </mc:Choice>
              <mc:Fallback>
                <p:oleObj name="公式" r:id="rId5" imgW="1356289" imgH="358030" progId="Equation.3">
                  <p:embed/>
                  <p:pic>
                    <p:nvPicPr>
                      <p:cNvPr id="0" name="Object 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3567113"/>
                        <a:ext cx="3436937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9" name="AutoShape 207"/>
          <p:cNvSpPr>
            <a:spLocks/>
          </p:cNvSpPr>
          <p:nvPr/>
        </p:nvSpPr>
        <p:spPr bwMode="auto">
          <a:xfrm>
            <a:off x="2236788" y="3186113"/>
            <a:ext cx="381000" cy="1295400"/>
          </a:xfrm>
          <a:prstGeom prst="leftBrace">
            <a:avLst>
              <a:gd name="adj1" fmla="val 2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9120" name="Text Box 208"/>
          <p:cNvSpPr txBox="1">
            <a:spLocks noChangeArrowheads="1"/>
          </p:cNvSpPr>
          <p:nvPr/>
        </p:nvSpPr>
        <p:spPr bwMode="auto">
          <a:xfrm>
            <a:off x="6443663" y="3930650"/>
            <a:ext cx="2035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(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>
                <a:latin typeface="Book Antiqua" panose="02040602050305030304" pitchFamily="18" charset="0"/>
              </a:rPr>
              <a:t>间断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点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x)</a:t>
            </a:r>
          </a:p>
        </p:txBody>
      </p:sp>
      <p:sp>
        <p:nvSpPr>
          <p:cNvPr id="39121" name="Rectangle 209"/>
          <p:cNvSpPr>
            <a:spLocks noChangeArrowheads="1"/>
          </p:cNvSpPr>
          <p:nvPr/>
        </p:nvSpPr>
        <p:spPr bwMode="auto">
          <a:xfrm>
            <a:off x="26193" y="5278633"/>
            <a:ext cx="6283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（二）、奇函数与偶函数的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傅里叶展开</a:t>
            </a:r>
          </a:p>
        </p:txBody>
      </p:sp>
      <p:sp>
        <p:nvSpPr>
          <p:cNvPr id="39122" name="Rectangle 210"/>
          <p:cNvSpPr>
            <a:spLocks noChangeArrowheads="1"/>
          </p:cNvSpPr>
          <p:nvPr/>
        </p:nvSpPr>
        <p:spPr bwMode="auto">
          <a:xfrm>
            <a:off x="0" y="5849143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man Old Style" panose="02050604050505020204" pitchFamily="18" charset="0"/>
              </a:rPr>
              <a:t>奇函数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60098" name="Object 30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588255"/>
              </p:ext>
            </p:extLst>
          </p:nvPr>
        </p:nvGraphicFramePr>
        <p:xfrm>
          <a:off x="2606847" y="5949280"/>
          <a:ext cx="21320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8" name="公式" r:id="rId7" imgW="929711" imgH="167561" progId="Equation.3">
                  <p:embed/>
                </p:oleObj>
              </mc:Choice>
              <mc:Fallback>
                <p:oleObj name="公式" r:id="rId7" imgW="929711" imgH="167561" progId="Equation.3">
                  <p:embed/>
                  <p:pic>
                    <p:nvPicPr>
                      <p:cNvPr id="0" name="Object 3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847" y="5949280"/>
                        <a:ext cx="213201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0"/>
          <p:cNvSpPr>
            <a:spLocks noChangeArrowheads="1"/>
          </p:cNvSpPr>
          <p:nvPr/>
        </p:nvSpPr>
        <p:spPr bwMode="auto">
          <a:xfrm>
            <a:off x="737394" y="4658354"/>
            <a:ext cx="2710678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man Old Style" panose="02050604050505020204" pitchFamily="18" charset="0"/>
              </a:rPr>
              <a:t>注意不一定连续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Rectangle 210"/>
          <p:cNvSpPr>
            <a:spLocks noChangeArrowheads="1"/>
          </p:cNvSpPr>
          <p:nvPr/>
        </p:nvSpPr>
        <p:spPr bwMode="auto">
          <a:xfrm>
            <a:off x="4056062" y="4658354"/>
            <a:ext cx="1989327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非初等函数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33" y="94791"/>
            <a:ext cx="2698943" cy="20048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88640"/>
            <a:ext cx="3923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傅里叶光学：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7504" y="722212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夫琅禾费衍射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3618460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透镜的物面和焦面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315655"/>
            <a:ext cx="3213144" cy="24381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1520" y="2423952"/>
            <a:ext cx="7344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/p/97966516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1520" y="2016576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夫琅禾费衍射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菲涅尔衍射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6816" y="1420474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衍射函数是屏函数的傅里叶变换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4242362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焦面是入射面的傅里叶变换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6432" y="4801385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傅里叶透镜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4257" y="6217871"/>
            <a:ext cx="722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信息论：信息在解析变换中不会丢失！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547664" y="5607686"/>
            <a:ext cx="660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焦面可以完全还原入射面的信息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4257" y="5599299"/>
            <a:ext cx="152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全息：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960958"/>
            <a:ext cx="2984337" cy="7446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604" y="2950736"/>
            <a:ext cx="2179758" cy="7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7965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6276" y="2852936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菲涅尔近似：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8785"/>
            <a:ext cx="3703641" cy="640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6" y="73879"/>
            <a:ext cx="2572822" cy="1654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659849"/>
            <a:ext cx="1919116" cy="9173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938" y="2966237"/>
            <a:ext cx="2118544" cy="358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206" y="3659849"/>
            <a:ext cx="3301449" cy="902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7" y="4653136"/>
            <a:ext cx="6408712" cy="939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5697242"/>
            <a:ext cx="4387346" cy="1094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749" y="5706132"/>
            <a:ext cx="3168352" cy="10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2694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8640"/>
            <a:ext cx="4387346" cy="1094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57" y="197530"/>
            <a:ext cx="3168352" cy="1076884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 bwMode="auto">
          <a:xfrm>
            <a:off x="2195736" y="1484784"/>
            <a:ext cx="648072" cy="5040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1077" y="2200646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透镜的作用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053838"/>
            <a:ext cx="4305673" cy="7315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0568" y="341037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透镜的物面和焦面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9048" y="4034276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焦面是入射面的傅里叶变换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5480" y="4593299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傅里叶透镜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706674"/>
      </p:ext>
    </p:extLst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692696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3600" b="1" kern="100" dirty="0" smtClean="0">
                <a:solidFill>
                  <a:srgbClr val="0070C0"/>
                </a:solidFill>
              </a:rPr>
              <a:t>第</a:t>
            </a:r>
            <a:r>
              <a:rPr lang="en-US" altLang="zh-CN" sz="3600" b="1" kern="100" dirty="0" smtClean="0">
                <a:solidFill>
                  <a:srgbClr val="0070C0"/>
                </a:solidFill>
              </a:rPr>
              <a:t>72</a:t>
            </a:r>
            <a:r>
              <a:rPr lang="zh-CN" altLang="zh-CN" sz="36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3600" b="1" kern="100" dirty="0"/>
              <a:t>（第四版） </a:t>
            </a:r>
            <a:r>
              <a:rPr lang="zh-CN" altLang="zh-CN" sz="36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3600" b="1" kern="100" dirty="0">
                <a:solidFill>
                  <a:srgbClr val="00B050"/>
                </a:solidFill>
              </a:rPr>
              <a:t>65</a:t>
            </a:r>
            <a:r>
              <a:rPr lang="zh-CN" altLang="zh-CN" sz="36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3600" b="1" kern="100" dirty="0"/>
              <a:t>（第五版）：</a:t>
            </a:r>
            <a:endParaRPr lang="zh-CN" altLang="zh-CN" sz="3600" kern="100" dirty="0"/>
          </a:p>
          <a:p>
            <a:pPr algn="just">
              <a:spcAft>
                <a:spcPts val="0"/>
              </a:spcAft>
            </a:pPr>
            <a:r>
              <a:rPr lang="zh-CN" altLang="zh-CN" sz="3600" kern="100" dirty="0" smtClean="0"/>
              <a:t>第</a:t>
            </a:r>
            <a:r>
              <a:rPr lang="en-US" altLang="zh-CN" sz="3600" kern="100" dirty="0"/>
              <a:t>2</a:t>
            </a:r>
            <a:r>
              <a:rPr lang="zh-CN" altLang="zh-CN" sz="3600" kern="100" dirty="0"/>
              <a:t>题；第</a:t>
            </a:r>
            <a:r>
              <a:rPr lang="en-US" altLang="zh-CN" sz="3600" kern="100" dirty="0"/>
              <a:t>3</a:t>
            </a:r>
            <a:r>
              <a:rPr lang="zh-CN" altLang="zh-CN" sz="3600" kern="100" dirty="0"/>
              <a:t>题；第</a:t>
            </a:r>
            <a:r>
              <a:rPr lang="en-US" altLang="zh-CN" sz="3600" kern="100" dirty="0"/>
              <a:t>4</a:t>
            </a:r>
            <a:r>
              <a:rPr lang="zh-CN" altLang="zh-CN" sz="3600" kern="100" dirty="0"/>
              <a:t>题中（</a:t>
            </a:r>
            <a:r>
              <a:rPr lang="en-US" altLang="zh-CN" sz="3600" kern="100" dirty="0"/>
              <a:t>2</a:t>
            </a:r>
            <a:r>
              <a:rPr lang="zh-CN" altLang="zh-CN" sz="3600" kern="100" dirty="0"/>
              <a:t>），（</a:t>
            </a:r>
            <a:r>
              <a:rPr lang="en-US" altLang="zh-CN" sz="3600" kern="100" dirty="0"/>
              <a:t>4</a:t>
            </a:r>
            <a:r>
              <a:rPr lang="zh-CN" altLang="zh-CN" sz="3600" kern="100" dirty="0"/>
              <a:t>）；第</a:t>
            </a:r>
            <a:r>
              <a:rPr lang="en-US" altLang="zh-CN" sz="3600" kern="100" dirty="0"/>
              <a:t>5</a:t>
            </a:r>
            <a:r>
              <a:rPr lang="zh-CN" altLang="zh-CN" sz="3600" kern="100" dirty="0"/>
              <a:t>题中（</a:t>
            </a:r>
            <a:r>
              <a:rPr lang="en-US" altLang="zh-CN" sz="3600" kern="100" dirty="0"/>
              <a:t>2</a:t>
            </a:r>
            <a:r>
              <a:rPr lang="zh-CN" altLang="zh-CN" sz="3600" kern="100" dirty="0"/>
              <a:t>）</a:t>
            </a:r>
            <a:r>
              <a:rPr lang="zh-CN" altLang="zh-CN" sz="3600" kern="100" dirty="0" smtClean="0"/>
              <a:t>；</a:t>
            </a:r>
          </a:p>
          <a:p>
            <a:pPr algn="just">
              <a:spcAft>
                <a:spcPts val="0"/>
              </a:spcAft>
            </a:pPr>
            <a:r>
              <a:rPr lang="zh-CN" altLang="zh-CN" sz="3600" kern="100" dirty="0" smtClean="0"/>
              <a:t>第</a:t>
            </a:r>
            <a:r>
              <a:rPr lang="en-US" altLang="zh-CN" sz="3600" kern="100" dirty="0" smtClean="0"/>
              <a:t>6</a:t>
            </a:r>
            <a:r>
              <a:rPr lang="zh-CN" altLang="zh-CN" sz="3600" kern="100" dirty="0" smtClean="0"/>
              <a:t>题中（</a:t>
            </a:r>
            <a:r>
              <a:rPr lang="en-US" altLang="zh-CN" sz="3600" kern="100" dirty="0" smtClean="0"/>
              <a:t>1</a:t>
            </a:r>
            <a:r>
              <a:rPr lang="zh-CN" altLang="zh-CN" sz="3600" kern="100" dirty="0" smtClean="0"/>
              <a:t>）</a:t>
            </a:r>
            <a:endParaRPr lang="en-US" altLang="zh-CN" sz="3600" kern="100" dirty="0" smtClean="0"/>
          </a:p>
          <a:p>
            <a:pPr>
              <a:spcAft>
                <a:spcPts val="0"/>
              </a:spcAft>
            </a:pPr>
            <a:r>
              <a:rPr lang="zh-CN" altLang="zh-CN" sz="3600" b="1" kern="100" dirty="0" smtClean="0">
                <a:solidFill>
                  <a:srgbClr val="0070C0"/>
                </a:solidFill>
              </a:rPr>
              <a:t>第</a:t>
            </a:r>
            <a:r>
              <a:rPr lang="en-US" altLang="zh-CN" sz="3600" b="1" kern="100" dirty="0" smtClean="0">
                <a:solidFill>
                  <a:srgbClr val="0070C0"/>
                </a:solidFill>
              </a:rPr>
              <a:t>81</a:t>
            </a:r>
            <a:r>
              <a:rPr lang="zh-CN" altLang="zh-CN" sz="3600" b="1" kern="100" dirty="0" smtClean="0">
                <a:solidFill>
                  <a:srgbClr val="0070C0"/>
                </a:solidFill>
              </a:rPr>
              <a:t>页</a:t>
            </a:r>
            <a:r>
              <a:rPr lang="zh-CN" altLang="zh-CN" sz="3600" b="1" kern="100" dirty="0" smtClean="0"/>
              <a:t>（第四版） </a:t>
            </a:r>
            <a:r>
              <a:rPr lang="zh-CN" altLang="zh-CN" sz="3600" b="1" kern="100" dirty="0" smtClean="0">
                <a:solidFill>
                  <a:srgbClr val="00B050"/>
                </a:solidFill>
              </a:rPr>
              <a:t>第</a:t>
            </a:r>
            <a:r>
              <a:rPr lang="en-US" altLang="zh-CN" sz="3600" b="1" kern="100" dirty="0" smtClean="0">
                <a:solidFill>
                  <a:srgbClr val="00B050"/>
                </a:solidFill>
              </a:rPr>
              <a:t>73</a:t>
            </a:r>
            <a:r>
              <a:rPr lang="zh-CN" altLang="zh-CN" sz="3600" b="1" kern="100" dirty="0" smtClean="0">
                <a:solidFill>
                  <a:srgbClr val="00B050"/>
                </a:solidFill>
              </a:rPr>
              <a:t>页</a:t>
            </a:r>
            <a:r>
              <a:rPr lang="zh-CN" altLang="zh-CN" sz="3600" b="1" kern="100" dirty="0" smtClean="0"/>
              <a:t>（第五版）：</a:t>
            </a:r>
            <a:endParaRPr lang="zh-CN" altLang="zh-CN" sz="3600" kern="100" dirty="0" smtClean="0"/>
          </a:p>
          <a:p>
            <a:pPr algn="just">
              <a:spcAft>
                <a:spcPts val="0"/>
              </a:spcAft>
            </a:pPr>
            <a:r>
              <a:rPr lang="en-US" altLang="zh-CN" sz="3600" kern="100" dirty="0" smtClean="0"/>
              <a:t> </a:t>
            </a:r>
            <a:r>
              <a:rPr lang="zh-CN" altLang="zh-CN" sz="3600" kern="100" dirty="0"/>
              <a:t>第</a:t>
            </a:r>
            <a:r>
              <a:rPr lang="en-US" altLang="zh-CN" sz="3600" kern="100" dirty="0"/>
              <a:t>1</a:t>
            </a:r>
            <a:r>
              <a:rPr lang="zh-CN" altLang="zh-CN" sz="3600" kern="100" dirty="0"/>
              <a:t>题；第</a:t>
            </a:r>
            <a:r>
              <a:rPr lang="en-US" altLang="zh-CN" sz="3600" kern="100" dirty="0"/>
              <a:t>3</a:t>
            </a:r>
            <a:r>
              <a:rPr lang="zh-CN" altLang="zh-CN" sz="3600" kern="100" dirty="0"/>
              <a:t>题；第</a:t>
            </a:r>
            <a:r>
              <a:rPr lang="en-US" altLang="zh-CN" sz="3600" kern="100" dirty="0"/>
              <a:t>5</a:t>
            </a:r>
            <a:r>
              <a:rPr lang="zh-CN" altLang="zh-CN" sz="3600" kern="100" dirty="0"/>
              <a:t>题。</a:t>
            </a:r>
          </a:p>
        </p:txBody>
      </p:sp>
    </p:spTree>
    <p:extLst>
      <p:ext uri="{BB962C8B-B14F-4D97-AF65-F5344CB8AC3E}">
        <p14:creationId xmlns:p14="http://schemas.microsoft.com/office/powerpoint/2010/main" val="41718583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1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59395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429000" y="228600"/>
            <a:ext cx="2322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5.3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4135135" cy="43881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36096" y="170080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质点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292080" y="2773634"/>
            <a:ext cx="291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质点的密度！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08104" y="3554072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点电荷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76056" y="4581128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量子的经典极限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1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59395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429000" y="228600"/>
            <a:ext cx="2322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5.3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29379" name="Object 3"/>
          <p:cNvGraphicFramePr>
            <a:graphicFrameLocks noChangeAspect="1"/>
          </p:cNvGraphicFramePr>
          <p:nvPr/>
        </p:nvGraphicFramePr>
        <p:xfrm>
          <a:off x="5715000" y="1295400"/>
          <a:ext cx="2995613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2" name="公式" r:id="rId4" imgW="937366" imgH="358030" progId="Equation.3">
                  <p:embed/>
                </p:oleObj>
              </mc:Choice>
              <mc:Fallback>
                <p:oleObj name="公式" r:id="rId4" imgW="937366" imgH="358030" progId="Equation.3">
                  <p:embed/>
                  <p:pic>
                    <p:nvPicPr>
                      <p:cNvPr id="2293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95400"/>
                        <a:ext cx="2995613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81" name="Line 5"/>
          <p:cNvSpPr>
            <a:spLocks noChangeShapeType="1"/>
          </p:cNvSpPr>
          <p:nvPr/>
        </p:nvSpPr>
        <p:spPr bwMode="auto">
          <a:xfrm flipH="1">
            <a:off x="0" y="2514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0" y="990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（一）、函数的引入</a:t>
            </a:r>
          </a:p>
        </p:txBody>
      </p:sp>
      <p:sp>
        <p:nvSpPr>
          <p:cNvPr id="229387" name="Rectangle 11"/>
          <p:cNvSpPr>
            <a:spLocks noChangeArrowheads="1"/>
          </p:cNvSpPr>
          <p:nvPr/>
        </p:nvSpPr>
        <p:spPr bwMode="auto">
          <a:xfrm>
            <a:off x="1905000" y="1676400"/>
            <a:ext cx="3771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考虑一维金属线的密度</a:t>
            </a:r>
          </a:p>
        </p:txBody>
      </p:sp>
      <p:sp>
        <p:nvSpPr>
          <p:cNvPr id="229388" name="Rectangle 12"/>
          <p:cNvSpPr>
            <a:spLocks noChangeArrowheads="1"/>
          </p:cNvSpPr>
          <p:nvPr/>
        </p:nvSpPr>
        <p:spPr bwMode="auto">
          <a:xfrm>
            <a:off x="304800" y="2667000"/>
            <a:ext cx="26844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若总质量为</a:t>
            </a:r>
            <a:r>
              <a:rPr lang="en-US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集中在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x=0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处，则</a:t>
            </a:r>
          </a:p>
        </p:txBody>
      </p:sp>
      <p:graphicFrame>
        <p:nvGraphicFramePr>
          <p:cNvPr id="229389" name="Object 13"/>
          <p:cNvGraphicFramePr>
            <a:graphicFrameLocks noChangeAspect="1"/>
          </p:cNvGraphicFramePr>
          <p:nvPr/>
        </p:nvGraphicFramePr>
        <p:xfrm>
          <a:off x="3276600" y="2667000"/>
          <a:ext cx="3581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3" name="公式" r:id="rId6" imgW="1127902" imgH="167561" progId="Equation.3">
                  <p:embed/>
                </p:oleObj>
              </mc:Choice>
              <mc:Fallback>
                <p:oleObj name="公式" r:id="rId6" imgW="1127902" imgH="167561" progId="Equation.3">
                  <p:embed/>
                  <p:pic>
                    <p:nvPicPr>
                      <p:cNvPr id="2293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667000"/>
                        <a:ext cx="35814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0" name="Object 14"/>
          <p:cNvGraphicFramePr>
            <a:graphicFrameLocks noChangeAspect="1"/>
          </p:cNvGraphicFramePr>
          <p:nvPr/>
        </p:nvGraphicFramePr>
        <p:xfrm>
          <a:off x="3352800" y="3276600"/>
          <a:ext cx="36591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4" name="公式" r:id="rId8" imgW="1158098" imgH="167561" progId="Equation.3">
                  <p:embed/>
                </p:oleObj>
              </mc:Choice>
              <mc:Fallback>
                <p:oleObj name="公式" r:id="rId8" imgW="1158098" imgH="167561" progId="Equation.3">
                  <p:embed/>
                  <p:pic>
                    <p:nvPicPr>
                      <p:cNvPr id="2293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76600"/>
                        <a:ext cx="36591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1" name="Object 15"/>
          <p:cNvGraphicFramePr>
            <a:graphicFrameLocks noChangeAspect="1"/>
          </p:cNvGraphicFramePr>
          <p:nvPr/>
        </p:nvGraphicFramePr>
        <p:xfrm>
          <a:off x="3352800" y="3886200"/>
          <a:ext cx="45148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5" name="公式" r:id="rId10" imgW="1432418" imgH="289733" progId="Equation.3">
                  <p:embed/>
                </p:oleObj>
              </mc:Choice>
              <mc:Fallback>
                <p:oleObj name="公式" r:id="rId10" imgW="1432418" imgH="289733" progId="Equation.3">
                  <p:embed/>
                  <p:pic>
                    <p:nvPicPr>
                      <p:cNvPr id="2293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886200"/>
                        <a:ext cx="45148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392" name="Rectangle 16"/>
          <p:cNvSpPr>
            <a:spLocks noChangeArrowheads="1"/>
          </p:cNvSpPr>
          <p:nvPr/>
        </p:nvSpPr>
        <p:spPr bwMode="auto">
          <a:xfrm>
            <a:off x="0" y="4876800"/>
            <a:ext cx="2819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定义满足以上关系的函数称为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函数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29393" name="Line 17"/>
          <p:cNvSpPr>
            <a:spLocks noChangeShapeType="1"/>
          </p:cNvSpPr>
          <p:nvPr/>
        </p:nvSpPr>
        <p:spPr bwMode="auto">
          <a:xfrm flipH="1">
            <a:off x="0" y="4800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9394" name="Object 18"/>
          <p:cNvGraphicFramePr>
            <a:graphicFrameLocks noChangeAspect="1"/>
          </p:cNvGraphicFramePr>
          <p:nvPr/>
        </p:nvGraphicFramePr>
        <p:xfrm>
          <a:off x="3429000" y="4876800"/>
          <a:ext cx="35433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6" name="公式" r:id="rId12" imgW="1120246" imgH="167561" progId="Equation.3">
                  <p:embed/>
                </p:oleObj>
              </mc:Choice>
              <mc:Fallback>
                <p:oleObj name="公式" r:id="rId12" imgW="1120246" imgH="167561" progId="Equation.3">
                  <p:embed/>
                  <p:pic>
                    <p:nvPicPr>
                      <p:cNvPr id="22939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876800"/>
                        <a:ext cx="35433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5" name="Object 19"/>
          <p:cNvGraphicFramePr>
            <a:graphicFrameLocks noChangeAspect="1"/>
          </p:cNvGraphicFramePr>
          <p:nvPr/>
        </p:nvGraphicFramePr>
        <p:xfrm>
          <a:off x="3429000" y="5410200"/>
          <a:ext cx="36591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7" name="公式" r:id="rId14" imgW="1158098" imgH="167561" progId="Equation.3">
                  <p:embed/>
                </p:oleObj>
              </mc:Choice>
              <mc:Fallback>
                <p:oleObj name="公式" r:id="rId14" imgW="1158098" imgH="167561" progId="Equation.3">
                  <p:embed/>
                  <p:pic>
                    <p:nvPicPr>
                      <p:cNvPr id="2293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410200"/>
                        <a:ext cx="36591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96" name="Object 20"/>
          <p:cNvGraphicFramePr>
            <a:graphicFrameLocks noChangeAspect="1"/>
          </p:cNvGraphicFramePr>
          <p:nvPr/>
        </p:nvGraphicFramePr>
        <p:xfrm>
          <a:off x="3505200" y="5918200"/>
          <a:ext cx="3581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8" name="公式" r:id="rId16" imgW="1127902" imgH="289733" progId="Equation.3">
                  <p:embed/>
                </p:oleObj>
              </mc:Choice>
              <mc:Fallback>
                <p:oleObj name="公式" r:id="rId16" imgW="1127902" imgH="289733" progId="Equation.3">
                  <p:embed/>
                  <p:pic>
                    <p:nvPicPr>
                      <p:cNvPr id="2293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918200"/>
                        <a:ext cx="3581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97389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Line 4"/>
          <p:cNvSpPr>
            <a:spLocks noChangeShapeType="1"/>
          </p:cNvSpPr>
          <p:nvPr/>
        </p:nvSpPr>
        <p:spPr bwMode="auto">
          <a:xfrm flipH="1">
            <a:off x="0" y="1981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411" name="Rectangle 11"/>
          <p:cNvSpPr>
            <a:spLocks noChangeArrowheads="1"/>
          </p:cNvSpPr>
          <p:nvPr/>
        </p:nvSpPr>
        <p:spPr bwMode="auto">
          <a:xfrm>
            <a:off x="228600" y="0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更一般</a:t>
            </a:r>
          </a:p>
        </p:txBody>
      </p:sp>
      <p:sp>
        <p:nvSpPr>
          <p:cNvPr id="230412" name="Line 12"/>
          <p:cNvSpPr>
            <a:spLocks noChangeShapeType="1"/>
          </p:cNvSpPr>
          <p:nvPr/>
        </p:nvSpPr>
        <p:spPr bwMode="auto">
          <a:xfrm flipH="1">
            <a:off x="0" y="4648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0032" name="Object 0"/>
          <p:cNvGraphicFramePr>
            <a:graphicFrameLocks noChangeAspect="1"/>
          </p:cNvGraphicFramePr>
          <p:nvPr/>
        </p:nvGraphicFramePr>
        <p:xfrm>
          <a:off x="1876425" y="-38100"/>
          <a:ext cx="45164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7" name="公式" r:id="rId3" imgW="1432418" imgH="190469" progId="Equation.3">
                  <p:embed/>
                </p:oleObj>
              </mc:Choice>
              <mc:Fallback>
                <p:oleObj name="公式" r:id="rId3" imgW="1432418" imgH="190469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-38100"/>
                        <a:ext cx="4516438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3" name="Object 1"/>
          <p:cNvGraphicFramePr>
            <a:graphicFrameLocks noChangeAspect="1"/>
          </p:cNvGraphicFramePr>
          <p:nvPr/>
        </p:nvGraphicFramePr>
        <p:xfrm>
          <a:off x="1895475" y="495300"/>
          <a:ext cx="45926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8" name="公式" r:id="rId5" imgW="1463040" imgH="190469" progId="Equation.3">
                  <p:embed/>
                </p:oleObj>
              </mc:Choice>
              <mc:Fallback>
                <p:oleObj name="公式" r:id="rId5" imgW="1463040" imgH="190469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495300"/>
                        <a:ext cx="4592638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4" name="Object 2"/>
          <p:cNvGraphicFramePr>
            <a:graphicFrameLocks noChangeAspect="1"/>
          </p:cNvGraphicFramePr>
          <p:nvPr/>
        </p:nvGraphicFramePr>
        <p:xfrm>
          <a:off x="1905000" y="1066800"/>
          <a:ext cx="43989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9" name="公式" r:id="rId7" imgW="1394566" imgH="289733" progId="Equation.3">
                  <p:embed/>
                </p:oleObj>
              </mc:Choice>
              <mc:Fallback>
                <p:oleObj name="公式" r:id="rId7" imgW="1394566" imgH="28973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66800"/>
                        <a:ext cx="43989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6" name="Rectangle 16"/>
          <p:cNvSpPr>
            <a:spLocks noChangeArrowheads="1"/>
          </p:cNvSpPr>
          <p:nvPr/>
        </p:nvSpPr>
        <p:spPr bwMode="auto">
          <a:xfrm>
            <a:off x="0" y="2133600"/>
            <a:ext cx="48545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(1)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、若总质量为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集中在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x=a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     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处，则质量密度</a:t>
            </a:r>
          </a:p>
        </p:txBody>
      </p:sp>
      <p:graphicFrame>
        <p:nvGraphicFramePr>
          <p:cNvPr id="300035" name="Object 3"/>
          <p:cNvGraphicFramePr>
            <a:graphicFrameLocks noChangeAspect="1"/>
          </p:cNvGraphicFramePr>
          <p:nvPr/>
        </p:nvGraphicFramePr>
        <p:xfrm>
          <a:off x="5759450" y="2209800"/>
          <a:ext cx="33845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0" name="公式" r:id="rId9" imgW="1066658" imgH="167561" progId="Equation.3">
                  <p:embed/>
                </p:oleObj>
              </mc:Choice>
              <mc:Fallback>
                <p:oleObj name="公式" r:id="rId9" imgW="1066658" imgH="16756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2209800"/>
                        <a:ext cx="3384550" cy="5730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18" name="Rectangle 18"/>
          <p:cNvSpPr>
            <a:spLocks noChangeArrowheads="1"/>
          </p:cNvSpPr>
          <p:nvPr/>
        </p:nvSpPr>
        <p:spPr bwMode="auto">
          <a:xfrm>
            <a:off x="0" y="3581400"/>
            <a:ext cx="3735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(2)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、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函数为广义函数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438400" y="4724400"/>
            <a:ext cx="5029200" cy="2133600"/>
            <a:chOff x="1536" y="2976"/>
            <a:chExt cx="3168" cy="1344"/>
          </a:xfrm>
        </p:grpSpPr>
        <p:sp>
          <p:nvSpPr>
            <p:cNvPr id="60432" name="Line 20"/>
            <p:cNvSpPr>
              <a:spLocks noChangeShapeType="1"/>
            </p:cNvSpPr>
            <p:nvPr/>
          </p:nvSpPr>
          <p:spPr bwMode="auto">
            <a:xfrm>
              <a:off x="2112" y="3984"/>
              <a:ext cx="25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3" name="Line 21"/>
            <p:cNvSpPr>
              <a:spLocks noChangeShapeType="1"/>
            </p:cNvSpPr>
            <p:nvPr/>
          </p:nvSpPr>
          <p:spPr bwMode="auto">
            <a:xfrm flipV="1">
              <a:off x="2544" y="3024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4" name="Rectangle 22"/>
            <p:cNvSpPr>
              <a:spLocks noChangeArrowheads="1"/>
            </p:cNvSpPr>
            <p:nvPr/>
          </p:nvSpPr>
          <p:spPr bwMode="auto">
            <a:xfrm>
              <a:off x="3504" y="3168"/>
              <a:ext cx="48" cy="81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0435" name="Object 5"/>
            <p:cNvGraphicFramePr>
              <a:graphicFrameLocks noChangeAspect="1"/>
            </p:cNvGraphicFramePr>
            <p:nvPr/>
          </p:nvGraphicFramePr>
          <p:xfrm>
            <a:off x="1536" y="2976"/>
            <a:ext cx="960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41" name="公式" r:id="rId11" imgW="556295" imgH="190469" progId="Equation.3">
                    <p:embed/>
                  </p:oleObj>
                </mc:Choice>
                <mc:Fallback>
                  <p:oleObj name="公式" r:id="rId11" imgW="556295" imgH="190469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2976"/>
                          <a:ext cx="960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6" name="Object 6"/>
            <p:cNvGraphicFramePr>
              <a:graphicFrameLocks noChangeAspect="1"/>
            </p:cNvGraphicFramePr>
            <p:nvPr/>
          </p:nvGraphicFramePr>
          <p:xfrm>
            <a:off x="3408" y="3910"/>
            <a:ext cx="316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42" name="公式" r:id="rId13" imgW="129717" imgH="190469" progId="Equation.3">
                    <p:embed/>
                  </p:oleObj>
                </mc:Choice>
                <mc:Fallback>
                  <p:oleObj name="公式" r:id="rId13" imgW="129717" imgH="19046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3910"/>
                          <a:ext cx="316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7" name="Object 7"/>
            <p:cNvGraphicFramePr>
              <a:graphicFrameLocks noChangeAspect="1"/>
            </p:cNvGraphicFramePr>
            <p:nvPr/>
          </p:nvGraphicFramePr>
          <p:xfrm>
            <a:off x="4416" y="4069"/>
            <a:ext cx="24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43" name="公式" r:id="rId15" imgW="91440" imgH="99264" progId="Equation.3">
                    <p:embed/>
                  </p:oleObj>
                </mc:Choice>
                <mc:Fallback>
                  <p:oleObj name="公式" r:id="rId15" imgW="91440" imgH="9926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4069"/>
                          <a:ext cx="242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8" name="Object 8"/>
            <p:cNvGraphicFramePr>
              <a:graphicFrameLocks noChangeAspect="1"/>
            </p:cNvGraphicFramePr>
            <p:nvPr/>
          </p:nvGraphicFramePr>
          <p:xfrm>
            <a:off x="2292" y="3957"/>
            <a:ext cx="243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344" name="公式" r:id="rId17" imgW="91440" imgH="137019" progId="Equation.3">
                    <p:embed/>
                  </p:oleObj>
                </mc:Choice>
                <mc:Fallback>
                  <p:oleObj name="公式" r:id="rId17" imgW="91440" imgH="137019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2" y="3957"/>
                          <a:ext cx="243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0427" name="Rectangle 27"/>
          <p:cNvSpPr>
            <a:spLocks noChangeArrowheads="1"/>
          </p:cNvSpPr>
          <p:nvPr/>
        </p:nvSpPr>
        <p:spPr bwMode="auto">
          <a:xfrm>
            <a:off x="3124200" y="2971800"/>
            <a:ext cx="233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又如电荷密度</a:t>
            </a:r>
          </a:p>
        </p:txBody>
      </p:sp>
      <p:graphicFrame>
        <p:nvGraphicFramePr>
          <p:cNvPr id="300036" name="Object 4"/>
          <p:cNvGraphicFramePr>
            <a:graphicFrameLocks noChangeAspect="1"/>
          </p:cNvGraphicFramePr>
          <p:nvPr/>
        </p:nvGraphicFramePr>
        <p:xfrm>
          <a:off x="5876925" y="2971800"/>
          <a:ext cx="32670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5" name="公式" r:id="rId19" imgW="1028806" imgH="167561" progId="Equation.3">
                  <p:embed/>
                </p:oleObj>
              </mc:Choice>
              <mc:Fallback>
                <p:oleObj name="公式" r:id="rId19" imgW="1028806" imgH="16756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925" y="2971800"/>
                        <a:ext cx="32670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29" name="Line 29"/>
          <p:cNvSpPr>
            <a:spLocks noChangeShapeType="1"/>
          </p:cNvSpPr>
          <p:nvPr/>
        </p:nvSpPr>
        <p:spPr bwMode="auto">
          <a:xfrm flipH="1">
            <a:off x="0" y="3505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3994120" y="363093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函数的极限！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9" name="Rectangle 5"/>
          <p:cNvSpPr>
            <a:spLocks noChangeArrowheads="1"/>
          </p:cNvSpPr>
          <p:nvPr/>
        </p:nvSpPr>
        <p:spPr bwMode="auto">
          <a:xfrm>
            <a:off x="-228600" y="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（二）、函数的性质</a:t>
            </a:r>
          </a:p>
        </p:txBody>
      </p:sp>
      <p:sp>
        <p:nvSpPr>
          <p:cNvPr id="231436" name="Line 12"/>
          <p:cNvSpPr>
            <a:spLocks noChangeShapeType="1"/>
          </p:cNvSpPr>
          <p:nvPr/>
        </p:nvSpPr>
        <p:spPr bwMode="auto">
          <a:xfrm flipH="1">
            <a:off x="0" y="2209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1056" name="Object 0"/>
          <p:cNvGraphicFramePr>
            <a:graphicFrameLocks noChangeAspect="1"/>
          </p:cNvGraphicFramePr>
          <p:nvPr/>
        </p:nvGraphicFramePr>
        <p:xfrm>
          <a:off x="3429000" y="0"/>
          <a:ext cx="35433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2" name="公式" r:id="rId3" imgW="1120246" imgH="167561" progId="Equation.3">
                  <p:embed/>
                </p:oleObj>
              </mc:Choice>
              <mc:Fallback>
                <p:oleObj name="公式" r:id="rId3" imgW="1120246" imgH="16756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0"/>
                        <a:ext cx="35433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57" name="Object 1"/>
          <p:cNvGraphicFramePr>
            <a:graphicFrameLocks noChangeAspect="1"/>
          </p:cNvGraphicFramePr>
          <p:nvPr/>
        </p:nvGraphicFramePr>
        <p:xfrm>
          <a:off x="3429000" y="533400"/>
          <a:ext cx="36591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3" name="公式" r:id="rId5" imgW="1158098" imgH="167561" progId="Equation.3">
                  <p:embed/>
                </p:oleObj>
              </mc:Choice>
              <mc:Fallback>
                <p:oleObj name="公式" r:id="rId5" imgW="1158098" imgH="16756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33400"/>
                        <a:ext cx="36591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58" name="Object 2"/>
          <p:cNvGraphicFramePr>
            <a:graphicFrameLocks noChangeAspect="1"/>
          </p:cNvGraphicFramePr>
          <p:nvPr/>
        </p:nvGraphicFramePr>
        <p:xfrm>
          <a:off x="3505200" y="1041400"/>
          <a:ext cx="3581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4" name="公式" r:id="rId7" imgW="1127902" imgH="289733" progId="Equation.3">
                  <p:embed/>
                </p:oleObj>
              </mc:Choice>
              <mc:Fallback>
                <p:oleObj name="公式" r:id="rId7" imgW="1127902" imgH="28973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41400"/>
                        <a:ext cx="3581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59" name="Object 3"/>
          <p:cNvGraphicFramePr>
            <a:graphicFrameLocks noChangeAspect="1"/>
          </p:cNvGraphicFramePr>
          <p:nvPr/>
        </p:nvGraphicFramePr>
        <p:xfrm>
          <a:off x="2124075" y="2362200"/>
          <a:ext cx="43211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5" name="公式" r:id="rId9" imgW="1371600" imgH="289733" progId="Equation.3">
                  <p:embed/>
                </p:oleObj>
              </mc:Choice>
              <mc:Fallback>
                <p:oleObj name="公式" r:id="rId9" imgW="1371600" imgH="28973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362200"/>
                        <a:ext cx="4321175" cy="9398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43" name="Rectangle 19"/>
          <p:cNvSpPr>
            <a:spLocks noChangeArrowheads="1"/>
          </p:cNvSpPr>
          <p:nvPr/>
        </p:nvSpPr>
        <p:spPr bwMode="auto">
          <a:xfrm>
            <a:off x="228600" y="2362200"/>
            <a:ext cx="1441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</a:p>
        </p:txBody>
      </p:sp>
      <p:graphicFrame>
        <p:nvGraphicFramePr>
          <p:cNvPr id="301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143259"/>
              </p:ext>
            </p:extLst>
          </p:nvPr>
        </p:nvGraphicFramePr>
        <p:xfrm>
          <a:off x="1260475" y="3437895"/>
          <a:ext cx="732948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6" name="Equation" r:id="rId11" imgW="2336760" imgH="330120" progId="Equation.DSMT4">
                  <p:embed/>
                </p:oleObj>
              </mc:Choice>
              <mc:Fallback>
                <p:oleObj name="Equation" r:id="rId11" imgW="2336760" imgH="330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437895"/>
                        <a:ext cx="7329487" cy="98107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45" name="Rectangle 21"/>
          <p:cNvSpPr>
            <a:spLocks noChangeArrowheads="1"/>
          </p:cNvSpPr>
          <p:nvPr/>
        </p:nvSpPr>
        <p:spPr bwMode="auto">
          <a:xfrm>
            <a:off x="449263" y="36576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或</a:t>
            </a:r>
          </a:p>
        </p:txBody>
      </p:sp>
      <p:sp>
        <p:nvSpPr>
          <p:cNvPr id="231446" name="Rectangle 22"/>
          <p:cNvSpPr>
            <a:spLocks noChangeArrowheads="1"/>
          </p:cNvSpPr>
          <p:nvPr/>
        </p:nvSpPr>
        <p:spPr bwMode="auto">
          <a:xfrm>
            <a:off x="0" y="44958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1447" name="Rectangle 23"/>
          <p:cNvSpPr>
            <a:spLocks noChangeArrowheads="1"/>
          </p:cNvSpPr>
          <p:nvPr/>
        </p:nvSpPr>
        <p:spPr bwMode="auto">
          <a:xfrm>
            <a:off x="914400" y="4419600"/>
            <a:ext cx="294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对于任意 </a:t>
            </a:r>
            <a:r>
              <a:rPr lang="zh-CN" altLang="en-US" sz="3600" b="1" i="1">
                <a:latin typeface="Book Antiqua" panose="02040602050305030304" pitchFamily="18" charset="0"/>
                <a:sym typeface="Symbol" panose="05050102010706020507" pitchFamily="18" charset="2"/>
              </a:rPr>
              <a:t> 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&gt;0 ,</a:t>
            </a:r>
            <a:r>
              <a:rPr lang="zh-CN" altLang="en-US" sz="2800" b="1" i="1">
                <a:latin typeface="Book Antiqua" panose="02040602050305030304" pitchFamily="18" charset="0"/>
                <a:sym typeface="Symbol" panose="05050102010706020507" pitchFamily="18" charset="2"/>
              </a:rPr>
              <a:t>有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01061" name="Object 5"/>
          <p:cNvGraphicFramePr>
            <a:graphicFrameLocks noChangeAspect="1"/>
          </p:cNvGraphicFramePr>
          <p:nvPr/>
        </p:nvGraphicFramePr>
        <p:xfrm>
          <a:off x="6156325" y="4572000"/>
          <a:ext cx="2641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7" name="公式" r:id="rId13" imgW="822960" imgH="289733" progId="Equation.3">
                  <p:embed/>
                </p:oleObj>
              </mc:Choice>
              <mc:Fallback>
                <p:oleObj name="公式" r:id="rId13" imgW="822960" imgH="28973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572000"/>
                        <a:ext cx="2641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3790950" y="4572000"/>
          <a:ext cx="24542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8" name="公式" r:id="rId15" imgW="762142" imgH="289733" progId="Equation.3">
                  <p:embed/>
                </p:oleObj>
              </mc:Choice>
              <mc:Fallback>
                <p:oleObj name="公式" r:id="rId15" imgW="762142" imgH="28973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4572000"/>
                        <a:ext cx="24542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-19050" y="5638800"/>
          <a:ext cx="38163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9" name="公式" r:id="rId17" imgW="1204031" imgH="289733" progId="Equation.3">
                  <p:embed/>
                </p:oleObj>
              </mc:Choice>
              <mc:Fallback>
                <p:oleObj name="公式" r:id="rId17" imgW="1204031" imgH="28973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" y="5638800"/>
                        <a:ext cx="38163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4" name="Object 8"/>
          <p:cNvGraphicFramePr>
            <a:graphicFrameLocks noChangeAspect="1"/>
          </p:cNvGraphicFramePr>
          <p:nvPr/>
        </p:nvGraphicFramePr>
        <p:xfrm>
          <a:off x="3124200" y="5486400"/>
          <a:ext cx="32702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10" name="公式" r:id="rId19" imgW="1028806" imgH="289733" progId="Equation.3">
                  <p:embed/>
                </p:oleObj>
              </mc:Choice>
              <mc:Fallback>
                <p:oleObj name="公式" r:id="rId19" imgW="1028806" imgH="28973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86400"/>
                        <a:ext cx="327025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5" name="Object 9"/>
          <p:cNvGraphicFramePr>
            <a:graphicFrameLocks noChangeAspect="1"/>
          </p:cNvGraphicFramePr>
          <p:nvPr/>
        </p:nvGraphicFramePr>
        <p:xfrm>
          <a:off x="6223000" y="5562600"/>
          <a:ext cx="2921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11" name="公式" r:id="rId21" imgW="914400" imgH="289733" progId="Equation.3">
                  <p:embed/>
                </p:oleObj>
              </mc:Choice>
              <mc:Fallback>
                <p:oleObj name="公式" r:id="rId21" imgW="914400" imgH="28973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5562600"/>
                        <a:ext cx="2921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Line 3"/>
          <p:cNvSpPr>
            <a:spLocks noChangeShapeType="1"/>
          </p:cNvSpPr>
          <p:nvPr/>
        </p:nvSpPr>
        <p:spPr bwMode="auto">
          <a:xfrm flipH="1">
            <a:off x="0" y="4114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458" name="Rectangle 10"/>
          <p:cNvSpPr>
            <a:spLocks noChangeArrowheads="1"/>
          </p:cNvSpPr>
          <p:nvPr/>
        </p:nvSpPr>
        <p:spPr bwMode="auto">
          <a:xfrm>
            <a:off x="685800" y="3505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或</a:t>
            </a:r>
          </a:p>
        </p:txBody>
      </p:sp>
      <p:graphicFrame>
        <p:nvGraphicFramePr>
          <p:cNvPr id="232466" name="Object 18"/>
          <p:cNvGraphicFramePr>
            <a:graphicFrameLocks noChangeAspect="1"/>
          </p:cNvGraphicFramePr>
          <p:nvPr/>
        </p:nvGraphicFramePr>
        <p:xfrm>
          <a:off x="6400800" y="228600"/>
          <a:ext cx="1046163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2" name="公式" r:id="rId3" imgW="304942" imgH="167561" progId="Equation.3">
                  <p:embed/>
                </p:oleObj>
              </mc:Choice>
              <mc:Fallback>
                <p:oleObj name="公式" r:id="rId3" imgW="304942" imgH="16756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28600"/>
                        <a:ext cx="1046163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67" name="Rectangle 19"/>
          <p:cNvSpPr>
            <a:spLocks noChangeArrowheads="1"/>
          </p:cNvSpPr>
          <p:nvPr/>
        </p:nvSpPr>
        <p:spPr bwMode="auto">
          <a:xfrm>
            <a:off x="0" y="1219200"/>
            <a:ext cx="4198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对于 </a:t>
            </a:r>
            <a:r>
              <a:rPr lang="en-US" altLang="zh-CN" sz="2800" b="1">
                <a:latin typeface="Book Antiqua" panose="02040602050305030304" pitchFamily="18" charset="0"/>
              </a:rPr>
              <a:t>-</a:t>
            </a:r>
            <a:r>
              <a:rPr lang="en-US" altLang="zh-CN" sz="3600" b="1" i="1">
                <a:latin typeface="Book Antiqua" panose="02040602050305030304" pitchFamily="18" charset="0"/>
                <a:sym typeface="Symbol" panose="05050102010706020507" pitchFamily="18" charset="2"/>
              </a:rPr>
              <a:t> &lt; &lt; ,</a:t>
            </a:r>
            <a:r>
              <a:rPr lang="en-US" altLang="zh-CN" sz="2800" b="1">
                <a:latin typeface="Book Antiqua" panose="02040602050305030304" pitchFamily="18" charset="0"/>
              </a:rPr>
              <a:t> </a:t>
            </a:r>
            <a:r>
              <a:rPr lang="en-US" altLang="zh-CN" sz="3600" b="1" i="1">
                <a:latin typeface="Book Antiqua" panose="02040602050305030304" pitchFamily="18" charset="0"/>
                <a:sym typeface="Symbol" panose="05050102010706020507" pitchFamily="18" charset="2"/>
              </a:rPr>
              <a:t>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0 ,</a:t>
            </a:r>
            <a:r>
              <a:rPr lang="zh-CN" altLang="en-US" sz="2800" b="1" i="1">
                <a:latin typeface="Book Antiqua" panose="02040602050305030304" pitchFamily="18" charset="0"/>
                <a:sym typeface="Symbol" panose="05050102010706020507" pitchFamily="18" charset="2"/>
              </a:rPr>
              <a:t>有</a:t>
            </a:r>
          </a:p>
        </p:txBody>
      </p:sp>
      <p:graphicFrame>
        <p:nvGraphicFramePr>
          <p:cNvPr id="232469" name="Object 21"/>
          <p:cNvGraphicFramePr>
            <a:graphicFrameLocks noChangeAspect="1"/>
          </p:cNvGraphicFramePr>
          <p:nvPr/>
        </p:nvGraphicFramePr>
        <p:xfrm>
          <a:off x="0" y="0"/>
          <a:ext cx="38163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3" name="公式" r:id="rId5" imgW="1204031" imgH="289733" progId="Equation.3">
                  <p:embed/>
                </p:oleObj>
              </mc:Choice>
              <mc:Fallback>
                <p:oleObj name="公式" r:id="rId5" imgW="1204031" imgH="28973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8163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71" name="Object 23"/>
          <p:cNvGraphicFramePr>
            <a:graphicFrameLocks noChangeAspect="1"/>
          </p:cNvGraphicFramePr>
          <p:nvPr/>
        </p:nvGraphicFramePr>
        <p:xfrm>
          <a:off x="3124200" y="0"/>
          <a:ext cx="33099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4" name="公式" r:id="rId7" imgW="1044117" imgH="289733" progId="Equation.3">
                  <p:embed/>
                </p:oleObj>
              </mc:Choice>
              <mc:Fallback>
                <p:oleObj name="公式" r:id="rId7" imgW="1044117" imgH="28973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0"/>
                        <a:ext cx="33099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72" name="Object 24"/>
          <p:cNvGraphicFramePr>
            <a:graphicFrameLocks noChangeAspect="1"/>
          </p:cNvGraphicFramePr>
          <p:nvPr/>
        </p:nvGraphicFramePr>
        <p:xfrm>
          <a:off x="1752600" y="2133600"/>
          <a:ext cx="43211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5" name="公式" r:id="rId9" imgW="1371600" imgH="289733" progId="Equation.3">
                  <p:embed/>
                </p:oleObj>
              </mc:Choice>
              <mc:Fallback>
                <p:oleObj name="公式" r:id="rId9" imgW="1371600" imgH="28973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133600"/>
                        <a:ext cx="43211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73" name="Object 25"/>
          <p:cNvGraphicFramePr>
            <a:graphicFrameLocks noChangeAspect="1"/>
          </p:cNvGraphicFramePr>
          <p:nvPr/>
        </p:nvGraphicFramePr>
        <p:xfrm>
          <a:off x="1638300" y="3200400"/>
          <a:ext cx="51387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6" name="公式" r:id="rId11" imgW="1638265" imgH="289733" progId="Equation.3">
                  <p:embed/>
                </p:oleObj>
              </mc:Choice>
              <mc:Fallback>
                <p:oleObj name="公式" r:id="rId11" imgW="1638265" imgH="28973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3200400"/>
                        <a:ext cx="513873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74" name="Rectangle 26"/>
          <p:cNvSpPr>
            <a:spLocks noChangeArrowheads="1"/>
          </p:cNvSpPr>
          <p:nvPr/>
        </p:nvSpPr>
        <p:spPr bwMode="auto">
          <a:xfrm>
            <a:off x="0" y="4191000"/>
            <a:ext cx="1438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</a:p>
        </p:txBody>
      </p:sp>
      <p:sp>
        <p:nvSpPr>
          <p:cNvPr id="232486" name="Rectangle 38"/>
          <p:cNvSpPr>
            <a:spLocks noChangeArrowheads="1"/>
          </p:cNvSpPr>
          <p:nvPr/>
        </p:nvSpPr>
        <p:spPr bwMode="auto">
          <a:xfrm>
            <a:off x="0" y="5105400"/>
            <a:ext cx="38782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+d </a:t>
            </a:r>
            <a:r>
              <a:rPr lang="zh-CN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时间间隔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冲量</a:t>
            </a:r>
          </a:p>
        </p:txBody>
      </p:sp>
      <p:graphicFrame>
        <p:nvGraphicFramePr>
          <p:cNvPr id="232487" name="Object 39"/>
          <p:cNvGraphicFramePr>
            <a:graphicFrameLocks noChangeAspect="1"/>
          </p:cNvGraphicFramePr>
          <p:nvPr/>
        </p:nvGraphicFramePr>
        <p:xfrm>
          <a:off x="3886200" y="5181600"/>
          <a:ext cx="12954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7" name="公式" r:id="rId13" imgW="472511" imgH="167561" progId="Equation.3">
                  <p:embed/>
                </p:oleObj>
              </mc:Choice>
              <mc:Fallback>
                <p:oleObj name="公式" r:id="rId13" imgW="472511" imgH="167561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181600"/>
                        <a:ext cx="12954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88" name="Rectangle 40"/>
          <p:cNvSpPr>
            <a:spLocks noChangeArrowheads="1"/>
          </p:cNvSpPr>
          <p:nvPr/>
        </p:nvSpPr>
        <p:spPr bwMode="auto">
          <a:xfrm>
            <a:off x="381000" y="58674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瞬时力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32489" name="Object 41"/>
          <p:cNvGraphicFramePr>
            <a:graphicFrameLocks noChangeAspect="1"/>
          </p:cNvGraphicFramePr>
          <p:nvPr/>
        </p:nvGraphicFramePr>
        <p:xfrm>
          <a:off x="2181225" y="5867400"/>
          <a:ext cx="2286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8" name="公式" r:id="rId15" imgW="975218" imgH="167561" progId="Equation.3">
                  <p:embed/>
                </p:oleObj>
              </mc:Choice>
              <mc:Fallback>
                <p:oleObj name="公式" r:id="rId15" imgW="975218" imgH="167561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5867400"/>
                        <a:ext cx="22860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90" name="Object 42"/>
          <p:cNvGraphicFramePr>
            <a:graphicFrameLocks noChangeAspect="1"/>
          </p:cNvGraphicFramePr>
          <p:nvPr/>
        </p:nvGraphicFramePr>
        <p:xfrm>
          <a:off x="1219200" y="426720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9" name="公式" r:id="rId17" imgW="1486006" imgH="319851" progId="Equation.3">
                  <p:embed/>
                </p:oleObj>
              </mc:Choice>
              <mc:Fallback>
                <p:oleObj name="公式" r:id="rId17" imgW="1486006" imgH="319851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67200"/>
                        <a:ext cx="3886200" cy="8382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6894513" y="4495800"/>
            <a:ext cx="774700" cy="2101850"/>
            <a:chOff x="4343" y="2832"/>
            <a:chExt cx="488" cy="1324"/>
          </a:xfrm>
        </p:grpSpPr>
        <p:sp>
          <p:nvSpPr>
            <p:cNvPr id="62493" name="Rectangle 59"/>
            <p:cNvSpPr>
              <a:spLocks noChangeArrowheads="1"/>
            </p:cNvSpPr>
            <p:nvPr/>
          </p:nvSpPr>
          <p:spPr bwMode="auto">
            <a:xfrm>
              <a:off x="4631" y="3168"/>
              <a:ext cx="4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2494" name="Object 63"/>
            <p:cNvGraphicFramePr>
              <a:graphicFrameLocks noChangeAspect="1"/>
            </p:cNvGraphicFramePr>
            <p:nvPr/>
          </p:nvGraphicFramePr>
          <p:xfrm>
            <a:off x="4487" y="3840"/>
            <a:ext cx="344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0" name="公式" r:id="rId19" imgW="175225" imgH="137019" progId="Equation.3">
                    <p:embed/>
                  </p:oleObj>
                </mc:Choice>
                <mc:Fallback>
                  <p:oleObj name="公式" r:id="rId19" imgW="175225" imgH="137019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7" y="3840"/>
                          <a:ext cx="344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5" name="Object 64"/>
            <p:cNvGraphicFramePr>
              <a:graphicFrameLocks noChangeAspect="1"/>
            </p:cNvGraphicFramePr>
            <p:nvPr/>
          </p:nvGraphicFramePr>
          <p:xfrm>
            <a:off x="4343" y="2832"/>
            <a:ext cx="419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1" name="公式" r:id="rId21" imgW="289631" imgH="167561" progId="Equation.3">
                    <p:embed/>
                  </p:oleObj>
                </mc:Choice>
                <mc:Fallback>
                  <p:oleObj name="公式" r:id="rId21" imgW="289631" imgH="167561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3" y="2832"/>
                          <a:ext cx="419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5715000" y="4648200"/>
            <a:ext cx="3429000" cy="1951038"/>
            <a:chOff x="3600" y="2928"/>
            <a:chExt cx="2160" cy="1229"/>
          </a:xfrm>
        </p:grpSpPr>
        <p:sp>
          <p:nvSpPr>
            <p:cNvPr id="62483" name="Line 56"/>
            <p:cNvSpPr>
              <a:spLocks noChangeShapeType="1"/>
            </p:cNvSpPr>
            <p:nvPr/>
          </p:nvSpPr>
          <p:spPr bwMode="auto">
            <a:xfrm>
              <a:off x="3671" y="3840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4" name="Line 57"/>
            <p:cNvSpPr>
              <a:spLocks noChangeShapeType="1"/>
            </p:cNvSpPr>
            <p:nvPr/>
          </p:nvSpPr>
          <p:spPr bwMode="auto">
            <a:xfrm flipH="1" flipV="1">
              <a:off x="4007" y="2976"/>
              <a:ext cx="48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5" name="Freeform 58"/>
            <p:cNvSpPr>
              <a:spLocks/>
            </p:cNvSpPr>
            <p:nvPr/>
          </p:nvSpPr>
          <p:spPr bwMode="auto">
            <a:xfrm>
              <a:off x="4343" y="3056"/>
              <a:ext cx="960" cy="496"/>
            </a:xfrm>
            <a:custGeom>
              <a:avLst/>
              <a:gdLst>
                <a:gd name="T0" fmla="*/ 0 w 960"/>
                <a:gd name="T1" fmla="*/ 496 h 496"/>
                <a:gd name="T2" fmla="*/ 144 w 960"/>
                <a:gd name="T3" fmla="*/ 160 h 496"/>
                <a:gd name="T4" fmla="*/ 576 w 960"/>
                <a:gd name="T5" fmla="*/ 16 h 496"/>
                <a:gd name="T6" fmla="*/ 960 w 960"/>
                <a:gd name="T7" fmla="*/ 64 h 4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496"/>
                <a:gd name="T14" fmla="*/ 960 w 960"/>
                <a:gd name="T15" fmla="*/ 496 h 4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496">
                  <a:moveTo>
                    <a:pt x="0" y="496"/>
                  </a:moveTo>
                  <a:cubicBezTo>
                    <a:pt x="24" y="368"/>
                    <a:pt x="48" y="240"/>
                    <a:pt x="144" y="160"/>
                  </a:cubicBezTo>
                  <a:cubicBezTo>
                    <a:pt x="240" y="80"/>
                    <a:pt x="440" y="32"/>
                    <a:pt x="576" y="16"/>
                  </a:cubicBezTo>
                  <a:cubicBezTo>
                    <a:pt x="712" y="0"/>
                    <a:pt x="836" y="32"/>
                    <a:pt x="960" y="6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6" name="Rectangle 60"/>
            <p:cNvSpPr>
              <a:spLocks noChangeArrowheads="1"/>
            </p:cNvSpPr>
            <p:nvPr/>
          </p:nvSpPr>
          <p:spPr bwMode="auto">
            <a:xfrm flipH="1">
              <a:off x="4823" y="3120"/>
              <a:ext cx="48" cy="7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2487" name="Object 61"/>
            <p:cNvGraphicFramePr>
              <a:graphicFrameLocks noChangeAspect="1"/>
            </p:cNvGraphicFramePr>
            <p:nvPr/>
          </p:nvGraphicFramePr>
          <p:xfrm>
            <a:off x="3600" y="2928"/>
            <a:ext cx="384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2" name="公式" r:id="rId23" imgW="266665" imgH="167561" progId="Equation.3">
                    <p:embed/>
                  </p:oleObj>
                </mc:Choice>
                <mc:Fallback>
                  <p:oleObj name="公式" r:id="rId23" imgW="266665" imgH="167561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928"/>
                          <a:ext cx="384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8" name="Object 62"/>
            <p:cNvGraphicFramePr>
              <a:graphicFrameLocks noChangeAspect="1"/>
            </p:cNvGraphicFramePr>
            <p:nvPr/>
          </p:nvGraphicFramePr>
          <p:xfrm>
            <a:off x="5591" y="3840"/>
            <a:ext cx="16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3" name="公式" r:id="rId25" imgW="53163" imgH="114111" progId="Equation.3">
                    <p:embed/>
                  </p:oleObj>
                </mc:Choice>
                <mc:Fallback>
                  <p:oleObj name="公式" r:id="rId25" imgW="53163" imgH="114111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1" y="3840"/>
                          <a:ext cx="16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9" name="Line 65"/>
            <p:cNvSpPr>
              <a:spLocks noChangeShapeType="1"/>
            </p:cNvSpPr>
            <p:nvPr/>
          </p:nvSpPr>
          <p:spPr bwMode="auto">
            <a:xfrm>
              <a:off x="4343" y="3408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90" name="Line 66"/>
            <p:cNvSpPr>
              <a:spLocks noChangeShapeType="1"/>
            </p:cNvSpPr>
            <p:nvPr/>
          </p:nvSpPr>
          <p:spPr bwMode="auto">
            <a:xfrm>
              <a:off x="5303" y="3120"/>
              <a:ext cx="0" cy="72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2491" name="Object 67"/>
            <p:cNvGraphicFramePr>
              <a:graphicFrameLocks noChangeAspect="1"/>
            </p:cNvGraphicFramePr>
            <p:nvPr/>
          </p:nvGraphicFramePr>
          <p:xfrm>
            <a:off x="4247" y="3888"/>
            <a:ext cx="20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4" name="公式" r:id="rId27" imgW="91440" imgH="99264" progId="Equation.3">
                    <p:embed/>
                  </p:oleObj>
                </mc:Choice>
                <mc:Fallback>
                  <p:oleObj name="公式" r:id="rId27" imgW="91440" imgH="99264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7" y="3888"/>
                          <a:ext cx="202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2" name="Object 68"/>
            <p:cNvGraphicFramePr>
              <a:graphicFrameLocks noChangeAspect="1"/>
            </p:cNvGraphicFramePr>
            <p:nvPr/>
          </p:nvGraphicFramePr>
          <p:xfrm>
            <a:off x="5207" y="3840"/>
            <a:ext cx="20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5" name="公式" r:id="rId29" imgW="91440" imgH="137019" progId="Equation.3">
                    <p:embed/>
                  </p:oleObj>
                </mc:Choice>
                <mc:Fallback>
                  <p:oleObj name="公式" r:id="rId29" imgW="91440" imgH="137019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7" y="3840"/>
                          <a:ext cx="20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2517" name="Line 69"/>
          <p:cNvSpPr>
            <a:spLocks noChangeShapeType="1"/>
          </p:cNvSpPr>
          <p:nvPr/>
        </p:nvSpPr>
        <p:spPr bwMode="auto">
          <a:xfrm>
            <a:off x="5334000" y="4191000"/>
            <a:ext cx="0" cy="2667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82" name="Rectangle 10"/>
          <p:cNvSpPr>
            <a:spLocks noChangeArrowheads="1"/>
          </p:cNvSpPr>
          <p:nvPr/>
        </p:nvSpPr>
        <p:spPr bwMode="auto">
          <a:xfrm>
            <a:off x="0" y="3429000"/>
            <a:ext cx="1438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</a:p>
        </p:txBody>
      </p:sp>
      <p:sp>
        <p:nvSpPr>
          <p:cNvPr id="63491" name="Line 12"/>
          <p:cNvSpPr>
            <a:spLocks noChangeShapeType="1"/>
          </p:cNvSpPr>
          <p:nvPr/>
        </p:nvSpPr>
        <p:spPr bwMode="auto">
          <a:xfrm>
            <a:off x="5562600" y="1600200"/>
            <a:ext cx="3200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" name="Line 13"/>
          <p:cNvSpPr>
            <a:spLocks noChangeShapeType="1"/>
          </p:cNvSpPr>
          <p:nvPr/>
        </p:nvSpPr>
        <p:spPr bwMode="auto">
          <a:xfrm flipH="1" flipV="1">
            <a:off x="6096000" y="228600"/>
            <a:ext cx="762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Freeform 14"/>
          <p:cNvSpPr>
            <a:spLocks/>
          </p:cNvSpPr>
          <p:nvPr/>
        </p:nvSpPr>
        <p:spPr bwMode="auto">
          <a:xfrm>
            <a:off x="6629400" y="355600"/>
            <a:ext cx="1524000" cy="787400"/>
          </a:xfrm>
          <a:custGeom>
            <a:avLst/>
            <a:gdLst>
              <a:gd name="T0" fmla="*/ 0 w 960"/>
              <a:gd name="T1" fmla="*/ 2147483646 h 496"/>
              <a:gd name="T2" fmla="*/ 2147483646 w 960"/>
              <a:gd name="T3" fmla="*/ 2147483646 h 496"/>
              <a:gd name="T4" fmla="*/ 2147483646 w 960"/>
              <a:gd name="T5" fmla="*/ 2147483646 h 496"/>
              <a:gd name="T6" fmla="*/ 2147483646 w 960"/>
              <a:gd name="T7" fmla="*/ 2147483646 h 496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496"/>
              <a:gd name="T14" fmla="*/ 960 w 960"/>
              <a:gd name="T15" fmla="*/ 496 h 4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496">
                <a:moveTo>
                  <a:pt x="0" y="496"/>
                </a:moveTo>
                <a:cubicBezTo>
                  <a:pt x="24" y="368"/>
                  <a:pt x="48" y="240"/>
                  <a:pt x="144" y="160"/>
                </a:cubicBezTo>
                <a:cubicBezTo>
                  <a:pt x="240" y="80"/>
                  <a:pt x="440" y="32"/>
                  <a:pt x="576" y="16"/>
                </a:cubicBezTo>
                <a:cubicBezTo>
                  <a:pt x="712" y="0"/>
                  <a:pt x="836" y="32"/>
                  <a:pt x="960" y="6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4" name="Rectangle 15"/>
          <p:cNvSpPr>
            <a:spLocks noChangeArrowheads="1"/>
          </p:cNvSpPr>
          <p:nvPr/>
        </p:nvSpPr>
        <p:spPr bwMode="auto">
          <a:xfrm>
            <a:off x="7086600" y="533400"/>
            <a:ext cx="76200" cy="1066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63495" name="Rectangle 16"/>
          <p:cNvSpPr>
            <a:spLocks noChangeArrowheads="1"/>
          </p:cNvSpPr>
          <p:nvPr/>
        </p:nvSpPr>
        <p:spPr bwMode="auto">
          <a:xfrm flipH="1">
            <a:off x="7391400" y="457200"/>
            <a:ext cx="76200" cy="1143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63496" name="Object 0"/>
          <p:cNvGraphicFramePr>
            <a:graphicFrameLocks noChangeAspect="1"/>
          </p:cNvGraphicFramePr>
          <p:nvPr/>
        </p:nvGraphicFramePr>
        <p:xfrm>
          <a:off x="5410200" y="304800"/>
          <a:ext cx="609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0" name="公式" r:id="rId3" imgW="266665" imgH="167561" progId="Equation.3">
                  <p:embed/>
                </p:oleObj>
              </mc:Choice>
              <mc:Fallback>
                <p:oleObj name="公式" r:id="rId3" imgW="266665" imgH="16756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04800"/>
                        <a:ext cx="609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1"/>
          <p:cNvGraphicFramePr>
            <a:graphicFrameLocks noChangeAspect="1"/>
          </p:cNvGraphicFramePr>
          <p:nvPr/>
        </p:nvGraphicFramePr>
        <p:xfrm>
          <a:off x="8610600" y="1600200"/>
          <a:ext cx="2682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1" name="公式" r:id="rId5" imgW="53163" imgH="114111" progId="Equation.3">
                  <p:embed/>
                </p:oleObj>
              </mc:Choice>
              <mc:Fallback>
                <p:oleObj name="公式" r:id="rId5" imgW="53163" imgH="11411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1600200"/>
                        <a:ext cx="268288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8" name="Object 2"/>
          <p:cNvGraphicFramePr>
            <a:graphicFrameLocks noChangeAspect="1"/>
          </p:cNvGraphicFramePr>
          <p:nvPr/>
        </p:nvGraphicFramePr>
        <p:xfrm>
          <a:off x="6858000" y="1600200"/>
          <a:ext cx="5461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2" name="公式" r:id="rId7" imgW="175225" imgH="137019" progId="Equation.3">
                  <p:embed/>
                </p:oleObj>
              </mc:Choice>
              <mc:Fallback>
                <p:oleObj name="公式" r:id="rId7" imgW="175225" imgH="13701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600200"/>
                        <a:ext cx="5461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9" name="Object 3"/>
          <p:cNvGraphicFramePr>
            <a:graphicFrameLocks noChangeAspect="1"/>
          </p:cNvGraphicFramePr>
          <p:nvPr/>
        </p:nvGraphicFramePr>
        <p:xfrm>
          <a:off x="6629400" y="0"/>
          <a:ext cx="6651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3" name="公式" r:id="rId9" imgW="289631" imgH="167561" progId="Equation.3">
                  <p:embed/>
                </p:oleObj>
              </mc:Choice>
              <mc:Fallback>
                <p:oleObj name="公式" r:id="rId9" imgW="289631" imgH="16756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0"/>
                        <a:ext cx="6651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95" name="Rectangle 23"/>
          <p:cNvSpPr>
            <a:spLocks noChangeArrowheads="1"/>
          </p:cNvSpPr>
          <p:nvPr/>
        </p:nvSpPr>
        <p:spPr bwMode="auto">
          <a:xfrm>
            <a:off x="257175" y="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瞬时力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02084" name="Object 4"/>
          <p:cNvGraphicFramePr>
            <a:graphicFrameLocks noChangeAspect="1"/>
          </p:cNvGraphicFramePr>
          <p:nvPr/>
        </p:nvGraphicFramePr>
        <p:xfrm>
          <a:off x="2057400" y="0"/>
          <a:ext cx="2286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4" name="公式" r:id="rId11" imgW="975218" imgH="167561" progId="Equation.3">
                  <p:embed/>
                </p:oleObj>
              </mc:Choice>
              <mc:Fallback>
                <p:oleObj name="公式" r:id="rId11" imgW="975218" imgH="16756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0"/>
                        <a:ext cx="22860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5" name="Object 5"/>
          <p:cNvGraphicFramePr>
            <a:graphicFrameLocks noChangeAspect="1"/>
          </p:cNvGraphicFramePr>
          <p:nvPr/>
        </p:nvGraphicFramePr>
        <p:xfrm>
          <a:off x="0" y="914400"/>
          <a:ext cx="39338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5" name="公式" r:id="rId13" imgW="1577446" imgH="305004" progId="Equation.3">
                  <p:embed/>
                </p:oleObj>
              </mc:Choice>
              <mc:Fallback>
                <p:oleObj name="公式" r:id="rId13" imgW="1577446" imgH="3050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14400"/>
                        <a:ext cx="39338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6" name="Object 6"/>
          <p:cNvGraphicFramePr>
            <a:graphicFrameLocks noChangeAspect="1"/>
          </p:cNvGraphicFramePr>
          <p:nvPr/>
        </p:nvGraphicFramePr>
        <p:xfrm>
          <a:off x="747713" y="1795463"/>
          <a:ext cx="31273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6" name="公式" r:id="rId15" imgW="1241883" imgH="319851" progId="Equation.3">
                  <p:embed/>
                </p:oleObj>
              </mc:Choice>
              <mc:Fallback>
                <p:oleObj name="公式" r:id="rId15" imgW="1241883" imgH="31985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1795463"/>
                        <a:ext cx="312737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4" name="Line 27"/>
          <p:cNvSpPr>
            <a:spLocks noChangeShapeType="1"/>
          </p:cNvSpPr>
          <p:nvPr/>
        </p:nvSpPr>
        <p:spPr bwMode="auto">
          <a:xfrm>
            <a:off x="6629400" y="9144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05" name="Line 28"/>
          <p:cNvSpPr>
            <a:spLocks noChangeShapeType="1"/>
          </p:cNvSpPr>
          <p:nvPr/>
        </p:nvSpPr>
        <p:spPr bwMode="auto">
          <a:xfrm>
            <a:off x="8153400" y="457200"/>
            <a:ext cx="0" cy="11430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3506" name="Object 7"/>
          <p:cNvGraphicFramePr>
            <a:graphicFrameLocks noChangeAspect="1"/>
          </p:cNvGraphicFramePr>
          <p:nvPr/>
        </p:nvGraphicFramePr>
        <p:xfrm>
          <a:off x="6477000" y="1676400"/>
          <a:ext cx="3206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7" name="公式" r:id="rId17" imgW="91440" imgH="99264" progId="Equation.3">
                  <p:embed/>
                </p:oleObj>
              </mc:Choice>
              <mc:Fallback>
                <p:oleObj name="公式" r:id="rId17" imgW="91440" imgH="9926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676400"/>
                        <a:ext cx="3206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7" name="Object 8"/>
          <p:cNvGraphicFramePr>
            <a:graphicFrameLocks noChangeAspect="1"/>
          </p:cNvGraphicFramePr>
          <p:nvPr/>
        </p:nvGraphicFramePr>
        <p:xfrm>
          <a:off x="8001000" y="1600200"/>
          <a:ext cx="3206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8" name="公式" r:id="rId19" imgW="91440" imgH="137019" progId="Equation.3">
                  <p:embed/>
                </p:oleObj>
              </mc:Choice>
              <mc:Fallback>
                <p:oleObj name="公式" r:id="rId19" imgW="91440" imgH="1370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1600200"/>
                        <a:ext cx="3206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503" name="Line 31"/>
          <p:cNvSpPr>
            <a:spLocks noChangeShapeType="1"/>
          </p:cNvSpPr>
          <p:nvPr/>
        </p:nvSpPr>
        <p:spPr bwMode="auto">
          <a:xfrm flipH="1">
            <a:off x="0" y="3276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3504" name="Line 32"/>
          <p:cNvSpPr>
            <a:spLocks noChangeShapeType="1"/>
          </p:cNvSpPr>
          <p:nvPr/>
        </p:nvSpPr>
        <p:spPr bwMode="auto">
          <a:xfrm flipH="1" flipV="1">
            <a:off x="4953000" y="0"/>
            <a:ext cx="76200" cy="3352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2089" name="Object 9"/>
          <p:cNvGraphicFramePr>
            <a:graphicFrameLocks noChangeAspect="1"/>
          </p:cNvGraphicFramePr>
          <p:nvPr/>
        </p:nvGraphicFramePr>
        <p:xfrm>
          <a:off x="5029200" y="2209800"/>
          <a:ext cx="38703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9" name="公式" r:id="rId21" imgW="1546825" imgH="319851" progId="Equation.3">
                  <p:embed/>
                </p:oleObj>
              </mc:Choice>
              <mc:Fallback>
                <p:oleObj name="公式" r:id="rId21" imgW="1546825" imgH="31985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209800"/>
                        <a:ext cx="38703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0" name="Object 10"/>
          <p:cNvGraphicFramePr>
            <a:graphicFrameLocks noChangeAspect="1"/>
          </p:cNvGraphicFramePr>
          <p:nvPr/>
        </p:nvGraphicFramePr>
        <p:xfrm>
          <a:off x="1828800" y="3429000"/>
          <a:ext cx="26082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0" name="公式" r:id="rId23" imgW="815305" imgH="167561" progId="Equation.3">
                  <p:embed/>
                </p:oleObj>
              </mc:Choice>
              <mc:Fallback>
                <p:oleObj name="公式" r:id="rId23" imgW="815305" imgH="16756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429000"/>
                        <a:ext cx="26082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1" name="Object 11"/>
          <p:cNvGraphicFramePr>
            <a:graphicFrameLocks noChangeAspect="1"/>
          </p:cNvGraphicFramePr>
          <p:nvPr/>
        </p:nvGraphicFramePr>
        <p:xfrm>
          <a:off x="1905000" y="4038600"/>
          <a:ext cx="31146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1" name="公式" r:id="rId25" imgW="975218" imgH="167561" progId="Equation.3">
                  <p:embed/>
                </p:oleObj>
              </mc:Choice>
              <mc:Fallback>
                <p:oleObj name="公式" r:id="rId25" imgW="975218" imgH="16756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38600"/>
                        <a:ext cx="31146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508" name="Rectangle 36"/>
          <p:cNvSpPr>
            <a:spLocks noChangeArrowheads="1"/>
          </p:cNvSpPr>
          <p:nvPr/>
        </p:nvSpPr>
        <p:spPr bwMode="auto">
          <a:xfrm>
            <a:off x="5638800" y="33528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偶函数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3509" name="Rectangle 37"/>
          <p:cNvSpPr>
            <a:spLocks noChangeArrowheads="1"/>
          </p:cNvSpPr>
          <p:nvPr/>
        </p:nvSpPr>
        <p:spPr bwMode="auto">
          <a:xfrm>
            <a:off x="5638800" y="40386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奇函数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3516" name="Rectangle 44"/>
          <p:cNvSpPr>
            <a:spLocks noChangeArrowheads="1"/>
          </p:cNvSpPr>
          <p:nvPr/>
        </p:nvSpPr>
        <p:spPr bwMode="auto">
          <a:xfrm>
            <a:off x="179388" y="47244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证：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02092" name="Object 12"/>
          <p:cNvGraphicFramePr>
            <a:graphicFrameLocks noChangeAspect="1"/>
          </p:cNvGraphicFramePr>
          <p:nvPr/>
        </p:nvGraphicFramePr>
        <p:xfrm>
          <a:off x="1447800" y="4648200"/>
          <a:ext cx="35829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2" name="公式" r:id="rId27" imgW="1127902" imgH="289733" progId="Equation.3">
                  <p:embed/>
                </p:oleObj>
              </mc:Choice>
              <mc:Fallback>
                <p:oleObj name="公式" r:id="rId27" imgW="1127902" imgH="28973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648200"/>
                        <a:ext cx="358298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3" name="Object 13"/>
          <p:cNvGraphicFramePr>
            <a:graphicFrameLocks noChangeAspect="1"/>
          </p:cNvGraphicFramePr>
          <p:nvPr/>
        </p:nvGraphicFramePr>
        <p:xfrm>
          <a:off x="5029200" y="5943600"/>
          <a:ext cx="1403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3" name="公式" r:id="rId29" imgW="418923" imgH="167561" progId="Equation.3">
                  <p:embed/>
                </p:oleObj>
              </mc:Choice>
              <mc:Fallback>
                <p:oleObj name="公式" r:id="rId29" imgW="418923" imgH="16756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943600"/>
                        <a:ext cx="14033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4" name="Object 14"/>
          <p:cNvGraphicFramePr>
            <a:graphicFrameLocks noChangeAspect="1"/>
          </p:cNvGraphicFramePr>
          <p:nvPr/>
        </p:nvGraphicFramePr>
        <p:xfrm>
          <a:off x="4953000" y="4648200"/>
          <a:ext cx="36591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4" name="公式" r:id="rId31" imgW="1158098" imgH="319851" progId="Equation.3">
                  <p:embed/>
                </p:oleObj>
              </mc:Choice>
              <mc:Fallback>
                <p:oleObj name="公式" r:id="rId31" imgW="1158098" imgH="31985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648200"/>
                        <a:ext cx="36591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95" name="Object 15"/>
          <p:cNvGraphicFramePr>
            <a:graphicFrameLocks noChangeAspect="1"/>
          </p:cNvGraphicFramePr>
          <p:nvPr/>
        </p:nvGraphicFramePr>
        <p:xfrm>
          <a:off x="1524000" y="5715000"/>
          <a:ext cx="3581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5" name="公式" r:id="rId33" imgW="1127902" imgH="289733" progId="Equation.3">
                  <p:embed/>
                </p:oleObj>
              </mc:Choice>
              <mc:Fallback>
                <p:oleObj name="公式" r:id="rId33" imgW="1127902" imgH="28973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715000"/>
                        <a:ext cx="3581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0" name="Object 2048"/>
          <p:cNvGraphicFramePr>
            <a:graphicFrameLocks noChangeAspect="1"/>
          </p:cNvGraphicFramePr>
          <p:nvPr/>
        </p:nvGraphicFramePr>
        <p:xfrm>
          <a:off x="0" y="5334000"/>
          <a:ext cx="32639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3" name="公式" r:id="rId3" imgW="1280160" imgH="396209" progId="Equation.3">
                  <p:embed/>
                </p:oleObj>
              </mc:Choice>
              <mc:Fallback>
                <p:oleObj name="公式" r:id="rId3" imgW="1280160" imgH="396209" progId="Equation.3">
                  <p:embed/>
                  <p:pic>
                    <p:nvPicPr>
                      <p:cNvPr id="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0"/>
                        <a:ext cx="32639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1" name="Object 2049"/>
          <p:cNvGraphicFramePr>
            <a:graphicFrameLocks noChangeAspect="1"/>
          </p:cNvGraphicFramePr>
          <p:nvPr/>
        </p:nvGraphicFramePr>
        <p:xfrm>
          <a:off x="568325" y="0"/>
          <a:ext cx="39814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4" name="公式" r:id="rId5" imgW="1767982" imgH="396209" progId="Equation.3">
                  <p:embed/>
                </p:oleObj>
              </mc:Choice>
              <mc:Fallback>
                <p:oleObj name="公式" r:id="rId5" imgW="1767982" imgH="396209" progId="Equation.3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0"/>
                        <a:ext cx="39814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2" name="Object 2050"/>
          <p:cNvGraphicFramePr>
            <a:graphicFrameLocks noChangeAspect="1"/>
          </p:cNvGraphicFramePr>
          <p:nvPr/>
        </p:nvGraphicFramePr>
        <p:xfrm>
          <a:off x="914400" y="1295400"/>
          <a:ext cx="70072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5" name="公式" r:id="rId7" imgW="3139582" imgH="396209" progId="Equation.3">
                  <p:embed/>
                </p:oleObj>
              </mc:Choice>
              <mc:Fallback>
                <p:oleObj name="公式" r:id="rId7" imgW="3139582" imgH="396209" progId="Equation.3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70072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3" name="Object 2051"/>
          <p:cNvGraphicFramePr>
            <a:graphicFrameLocks noChangeAspect="1"/>
          </p:cNvGraphicFramePr>
          <p:nvPr/>
        </p:nvGraphicFramePr>
        <p:xfrm>
          <a:off x="976313" y="2667000"/>
          <a:ext cx="73183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6" name="公式" r:id="rId9" imgW="3276529" imgH="396209" progId="Equation.3">
                  <p:embed/>
                </p:oleObj>
              </mc:Choice>
              <mc:Fallback>
                <p:oleObj name="公式" r:id="rId9" imgW="3276529" imgH="396209" progId="Equation.3">
                  <p:embed/>
                  <p:pic>
                    <p:nvPicPr>
                      <p:cNvPr id="0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667000"/>
                        <a:ext cx="73183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4" name="Object 2052"/>
          <p:cNvGraphicFramePr>
            <a:graphicFrameLocks noChangeAspect="1"/>
          </p:cNvGraphicFramePr>
          <p:nvPr/>
        </p:nvGraphicFramePr>
        <p:xfrm>
          <a:off x="996950" y="4038600"/>
          <a:ext cx="703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7" name="公式" r:id="rId11" imgW="3147237" imgH="396209" progId="Equation.3">
                  <p:embed/>
                </p:oleObj>
              </mc:Choice>
              <mc:Fallback>
                <p:oleObj name="公式" r:id="rId11" imgW="3147237" imgH="396209" progId="Equation.3">
                  <p:embed/>
                  <p:pic>
                    <p:nvPicPr>
                      <p:cNvPr id="0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4038600"/>
                        <a:ext cx="703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5" name="Object 2053"/>
          <p:cNvGraphicFramePr>
            <a:graphicFrameLocks noChangeAspect="1"/>
          </p:cNvGraphicFramePr>
          <p:nvPr/>
        </p:nvGraphicFramePr>
        <p:xfrm>
          <a:off x="8077200" y="4267200"/>
          <a:ext cx="5905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8" name="公式" r:id="rId13" imgW="205846" imgH="137019" progId="Equation.3">
                  <p:embed/>
                </p:oleObj>
              </mc:Choice>
              <mc:Fallback>
                <p:oleObj name="公式" r:id="rId13" imgW="205846" imgH="137019" progId="Equation.3">
                  <p:embed/>
                  <p:pic>
                    <p:nvPicPr>
                      <p:cNvPr id="0" name="Object 2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4267200"/>
                        <a:ext cx="5905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97" name="Line 313"/>
          <p:cNvSpPr>
            <a:spLocks noChangeShapeType="1"/>
          </p:cNvSpPr>
          <p:nvPr/>
        </p:nvSpPr>
        <p:spPr bwMode="auto">
          <a:xfrm flipH="1">
            <a:off x="0" y="525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1126" name="Object 2054"/>
          <p:cNvGraphicFramePr>
            <a:graphicFrameLocks noChangeAspect="1"/>
          </p:cNvGraphicFramePr>
          <p:nvPr/>
        </p:nvGraphicFramePr>
        <p:xfrm>
          <a:off x="7762875" y="5334000"/>
          <a:ext cx="13811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9" name="公式" r:id="rId15" imgW="518018" imgH="167561" progId="Equation.3">
                  <p:embed/>
                </p:oleObj>
              </mc:Choice>
              <mc:Fallback>
                <p:oleObj name="公式" r:id="rId15" imgW="518018" imgH="167561" progId="Equation.3">
                  <p:embed/>
                  <p:pic>
                    <p:nvPicPr>
                      <p:cNvPr id="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75" y="5334000"/>
                        <a:ext cx="13811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7" name="Object 2055"/>
          <p:cNvGraphicFramePr>
            <a:graphicFrameLocks noChangeAspect="1"/>
          </p:cNvGraphicFramePr>
          <p:nvPr/>
        </p:nvGraphicFramePr>
        <p:xfrm>
          <a:off x="7829550" y="6019800"/>
          <a:ext cx="13144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0" name="公式" r:id="rId17" imgW="495477" imgH="167561" progId="Equation.3">
                  <p:embed/>
                </p:oleObj>
              </mc:Choice>
              <mc:Fallback>
                <p:oleObj name="公式" r:id="rId17" imgW="495477" imgH="167561" progId="Equation.3">
                  <p:embed/>
                  <p:pic>
                    <p:nvPicPr>
                      <p:cNvPr id="0" name="Object 2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9550" y="6019800"/>
                        <a:ext cx="13144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8" name="Object 2056"/>
          <p:cNvGraphicFramePr>
            <a:graphicFrameLocks noChangeAspect="1"/>
          </p:cNvGraphicFramePr>
          <p:nvPr/>
        </p:nvGraphicFramePr>
        <p:xfrm>
          <a:off x="3705225" y="5486400"/>
          <a:ext cx="3671888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1" name="公式" r:id="rId19" imgW="1577446" imgH="396209" progId="Equation.3">
                  <p:embed/>
                </p:oleObj>
              </mc:Choice>
              <mc:Fallback>
                <p:oleObj name="公式" r:id="rId19" imgW="1577446" imgH="396209" progId="Equation.3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5486400"/>
                        <a:ext cx="3671888" cy="1068388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01" name="Line 317"/>
          <p:cNvSpPr>
            <a:spLocks noChangeShapeType="1"/>
          </p:cNvSpPr>
          <p:nvPr/>
        </p:nvSpPr>
        <p:spPr bwMode="auto">
          <a:xfrm flipH="1">
            <a:off x="3352800" y="5334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302" name="Line 318"/>
          <p:cNvSpPr>
            <a:spLocks noChangeShapeType="1"/>
          </p:cNvSpPr>
          <p:nvPr/>
        </p:nvSpPr>
        <p:spPr bwMode="auto">
          <a:xfrm flipH="1">
            <a:off x="7620000" y="5334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55" name="Rectangle 1051"/>
          <p:cNvSpPr>
            <a:spLocks noChangeArrowheads="1"/>
          </p:cNvSpPr>
          <p:nvPr/>
        </p:nvSpPr>
        <p:spPr bwMode="auto">
          <a:xfrm>
            <a:off x="0" y="228600"/>
            <a:ext cx="1438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4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</a:p>
        </p:txBody>
      </p:sp>
      <p:graphicFrame>
        <p:nvGraphicFramePr>
          <p:cNvPr id="252956" name="Object 1052"/>
          <p:cNvGraphicFramePr>
            <a:graphicFrameLocks noChangeAspect="1"/>
          </p:cNvGraphicFramePr>
          <p:nvPr/>
        </p:nvGraphicFramePr>
        <p:xfrm>
          <a:off x="1143000" y="990600"/>
          <a:ext cx="5956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1" name="公式" r:id="rId3" imgW="1904929" imgH="190469" progId="Equation.3">
                  <p:embed/>
                </p:oleObj>
              </mc:Choice>
              <mc:Fallback>
                <p:oleObj name="公式" r:id="rId3" imgW="1904929" imgH="190469" progId="Equation.3">
                  <p:embed/>
                  <p:pic>
                    <p:nvPicPr>
                      <p:cNvPr id="0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5956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57" name="Rectangle 1053"/>
          <p:cNvSpPr>
            <a:spLocks noChangeArrowheads="1"/>
          </p:cNvSpPr>
          <p:nvPr/>
        </p:nvSpPr>
        <p:spPr bwMode="auto">
          <a:xfrm>
            <a:off x="1565275" y="228600"/>
            <a:ext cx="5383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若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f(x)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为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处连续的普通函数，则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52958" name="Object 10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088373"/>
              </p:ext>
            </p:extLst>
          </p:nvPr>
        </p:nvGraphicFramePr>
        <p:xfrm>
          <a:off x="1365349" y="5278437"/>
          <a:ext cx="25479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2" name="Equation" r:id="rId5" imgW="838080" imgH="203040" progId="Equation.DSMT4">
                  <p:embed/>
                </p:oleObj>
              </mc:Choice>
              <mc:Fallback>
                <p:oleObj name="Equation" r:id="rId5" imgW="838080" imgH="203040" progId="Equation.DSMT4">
                  <p:embed/>
                  <p:pic>
                    <p:nvPicPr>
                      <p:cNvPr id="0" name="Object 1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349" y="5278437"/>
                        <a:ext cx="254793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59" name="Rectangle 1055"/>
          <p:cNvSpPr>
            <a:spLocks noChangeArrowheads="1"/>
          </p:cNvSpPr>
          <p:nvPr/>
        </p:nvSpPr>
        <p:spPr bwMode="auto">
          <a:xfrm>
            <a:off x="381000" y="53340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例：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52960" name="Object 10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794543"/>
              </p:ext>
            </p:extLst>
          </p:nvPr>
        </p:nvGraphicFramePr>
        <p:xfrm>
          <a:off x="3995936" y="5245100"/>
          <a:ext cx="33877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3" name="公式" r:id="rId7" imgW="1066658" imgH="213376" progId="Equation.3">
                  <p:embed/>
                </p:oleObj>
              </mc:Choice>
              <mc:Fallback>
                <p:oleObj name="公式" r:id="rId7" imgW="1066658" imgH="213376" progId="Equation.3">
                  <p:embed/>
                  <p:pic>
                    <p:nvPicPr>
                      <p:cNvPr id="0" name="Object 1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5245100"/>
                        <a:ext cx="33877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61" name="Rectangle 1057"/>
          <p:cNvSpPr>
            <a:spLocks noChangeArrowheads="1"/>
          </p:cNvSpPr>
          <p:nvPr/>
        </p:nvSpPr>
        <p:spPr bwMode="auto">
          <a:xfrm>
            <a:off x="268288" y="14478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证：</a:t>
            </a:r>
          </a:p>
        </p:txBody>
      </p:sp>
      <p:graphicFrame>
        <p:nvGraphicFramePr>
          <p:cNvPr id="252962" name="Object 1058"/>
          <p:cNvGraphicFramePr>
            <a:graphicFrameLocks noChangeAspect="1"/>
          </p:cNvGraphicFramePr>
          <p:nvPr/>
        </p:nvGraphicFramePr>
        <p:xfrm>
          <a:off x="990600" y="2057400"/>
          <a:ext cx="5257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4" name="公式" r:id="rId9" imgW="1676542" imgH="289733" progId="Equation.3">
                  <p:embed/>
                </p:oleObj>
              </mc:Choice>
              <mc:Fallback>
                <p:oleObj name="公式" r:id="rId9" imgW="1676542" imgH="289733" progId="Equation.3">
                  <p:embed/>
                  <p:pic>
                    <p:nvPicPr>
                      <p:cNvPr id="0" name="Object 1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5257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63" name="Object 1059"/>
          <p:cNvGraphicFramePr>
            <a:graphicFrameLocks noChangeAspect="1"/>
          </p:cNvGraphicFramePr>
          <p:nvPr/>
        </p:nvGraphicFramePr>
        <p:xfrm>
          <a:off x="6172200" y="2133600"/>
          <a:ext cx="22574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5" name="公式" r:id="rId11" imgW="700898" imgH="190469" progId="Equation.3">
                  <p:embed/>
                </p:oleObj>
              </mc:Choice>
              <mc:Fallback>
                <p:oleObj name="公式" r:id="rId11" imgW="700898" imgH="190469" progId="Equation.3">
                  <p:embed/>
                  <p:pic>
                    <p:nvPicPr>
                      <p:cNvPr id="0" name="Object 1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133600"/>
                        <a:ext cx="225742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64" name="Object 1060"/>
          <p:cNvGraphicFramePr>
            <a:graphicFrameLocks noChangeAspect="1"/>
          </p:cNvGraphicFramePr>
          <p:nvPr/>
        </p:nvGraphicFramePr>
        <p:xfrm>
          <a:off x="893763" y="3124200"/>
          <a:ext cx="545306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6" name="公式" r:id="rId13" imgW="1737360" imgH="289733" progId="Equation.3">
                  <p:embed/>
                </p:oleObj>
              </mc:Choice>
              <mc:Fallback>
                <p:oleObj name="公式" r:id="rId13" imgW="1737360" imgH="289733" progId="Equation.3">
                  <p:embed/>
                  <p:pic>
                    <p:nvPicPr>
                      <p:cNvPr id="0" name="Object 1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3124200"/>
                        <a:ext cx="545306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65" name="Object 1061"/>
          <p:cNvGraphicFramePr>
            <a:graphicFrameLocks noChangeAspect="1"/>
          </p:cNvGraphicFramePr>
          <p:nvPr/>
        </p:nvGraphicFramePr>
        <p:xfrm>
          <a:off x="6172200" y="3276600"/>
          <a:ext cx="22574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7" name="公式" r:id="rId15" imgW="700898" imgH="190469" progId="Equation.3">
                  <p:embed/>
                </p:oleObj>
              </mc:Choice>
              <mc:Fallback>
                <p:oleObj name="公式" r:id="rId15" imgW="700898" imgH="190469" progId="Equation.3">
                  <p:embed/>
                  <p:pic>
                    <p:nvPicPr>
                      <p:cNvPr id="0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276600"/>
                        <a:ext cx="225742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66" name="Line 1062"/>
          <p:cNvSpPr>
            <a:spLocks noChangeShapeType="1"/>
          </p:cNvSpPr>
          <p:nvPr/>
        </p:nvSpPr>
        <p:spPr bwMode="auto">
          <a:xfrm flipH="1">
            <a:off x="0" y="4648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2967" name="Rectangle 1063"/>
          <p:cNvSpPr>
            <a:spLocks noChangeArrowheads="1"/>
          </p:cNvSpPr>
          <p:nvPr/>
        </p:nvSpPr>
        <p:spPr bwMode="auto">
          <a:xfrm>
            <a:off x="1066800" y="4191000"/>
            <a:ext cx="90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得证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0" y="-1588"/>
            <a:ext cx="7740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5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如 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(x)=0 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的实根为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，且全为单实根</a:t>
            </a:r>
            <a:endParaRPr lang="en-US" altLang="zh-CN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35530" name="Line 10"/>
          <p:cNvSpPr>
            <a:spLocks noChangeShapeType="1"/>
          </p:cNvSpPr>
          <p:nvPr/>
        </p:nvSpPr>
        <p:spPr bwMode="auto">
          <a:xfrm flipH="1">
            <a:off x="0" y="2438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3104" name="Object 0"/>
          <p:cNvGraphicFramePr>
            <a:graphicFrameLocks noChangeAspect="1"/>
          </p:cNvGraphicFramePr>
          <p:nvPr/>
        </p:nvGraphicFramePr>
        <p:xfrm>
          <a:off x="381000" y="990600"/>
          <a:ext cx="4437063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5" name="公式" r:id="rId3" imgW="1409877" imgH="403844" progId="Equation.3">
                  <p:embed/>
                </p:oleObj>
              </mc:Choice>
              <mc:Fallback>
                <p:oleObj name="公式" r:id="rId3" imgW="1409877" imgH="403844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90600"/>
                        <a:ext cx="4437063" cy="1262063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0" y="2819400"/>
            <a:ext cx="1438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6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</a:p>
        </p:txBody>
      </p:sp>
      <p:graphicFrame>
        <p:nvGraphicFramePr>
          <p:cNvPr id="303105" name="Object 1"/>
          <p:cNvGraphicFramePr>
            <a:graphicFrameLocks noChangeAspect="1"/>
          </p:cNvGraphicFramePr>
          <p:nvPr/>
        </p:nvGraphicFramePr>
        <p:xfrm>
          <a:off x="1295400" y="2590800"/>
          <a:ext cx="54895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6" name="公式" r:id="rId5" imgW="1752671" imgH="289733" progId="Equation.3">
                  <p:embed/>
                </p:oleObj>
              </mc:Choice>
              <mc:Fallback>
                <p:oleObj name="公式" r:id="rId5" imgW="1752671" imgH="289733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90800"/>
                        <a:ext cx="54895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06" name="Object 2"/>
          <p:cNvGraphicFramePr>
            <a:graphicFrameLocks noChangeAspect="1"/>
          </p:cNvGraphicFramePr>
          <p:nvPr/>
        </p:nvGraphicFramePr>
        <p:xfrm>
          <a:off x="1295400" y="3733800"/>
          <a:ext cx="68135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7" name="公式" r:id="rId7" imgW="2186905" imgH="289733" progId="Equation.3">
                  <p:embed/>
                </p:oleObj>
              </mc:Choice>
              <mc:Fallback>
                <p:oleObj name="公式" r:id="rId7" imgW="2186905" imgH="28973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33800"/>
                        <a:ext cx="68135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44" name="Line 24"/>
          <p:cNvSpPr>
            <a:spLocks noChangeShapeType="1"/>
          </p:cNvSpPr>
          <p:nvPr/>
        </p:nvSpPr>
        <p:spPr bwMode="auto">
          <a:xfrm flipH="1">
            <a:off x="2209800" y="4724400"/>
            <a:ext cx="6934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45" name="Rectangle 25"/>
          <p:cNvSpPr>
            <a:spLocks noChangeArrowheads="1"/>
          </p:cNvSpPr>
          <p:nvPr/>
        </p:nvSpPr>
        <p:spPr bwMode="auto">
          <a:xfrm>
            <a:off x="0" y="4724400"/>
            <a:ext cx="1260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证明：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3107" name="Object 3"/>
          <p:cNvGraphicFramePr>
            <a:graphicFrameLocks noChangeAspect="1"/>
          </p:cNvGraphicFramePr>
          <p:nvPr/>
        </p:nvGraphicFramePr>
        <p:xfrm>
          <a:off x="1116013" y="4678363"/>
          <a:ext cx="77660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8" name="Equation" r:id="rId9" imgW="2499502" imgH="647763" progId="Equation.DSMT4">
                  <p:embed/>
                </p:oleObj>
              </mc:Choice>
              <mc:Fallback>
                <p:oleObj name="Equation" r:id="rId9" imgW="2499502" imgH="64776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678363"/>
                        <a:ext cx="776605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179512" y="332656"/>
            <a:ext cx="4330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的特点和注意事项：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719084" y="1223174"/>
            <a:ext cx="75809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1.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广义（！）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函数：本身不连续，但可以求导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827584" y="2348880"/>
            <a:ext cx="43348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多数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情况出现于积分中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195736" y="3212976"/>
            <a:ext cx="4152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非积分的情况要特别小心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43008" y="4221088"/>
            <a:ext cx="54168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可以进行“广义”傅里叶变换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3085" y="4823574"/>
            <a:ext cx="77604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4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.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广义函数的引入会导致一系列函数性质的变化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46774" y="5385175"/>
            <a:ext cx="249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实数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的引入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 bwMode="auto">
          <a:xfrm>
            <a:off x="4049238" y="5508521"/>
            <a:ext cx="1368152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2120" y="5346794"/>
            <a:ext cx="249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数域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46773" y="6014696"/>
            <a:ext cx="249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函数的引入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 bwMode="auto">
          <a:xfrm>
            <a:off x="4049238" y="6093296"/>
            <a:ext cx="1368152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52120" y="5967117"/>
            <a:ext cx="249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60447" y="5668114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考研考试！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7209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auto">
          <a:xfrm>
            <a:off x="230188" y="0"/>
            <a:ext cx="2873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7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阶跃函数</a:t>
            </a:r>
          </a:p>
        </p:txBody>
      </p:sp>
      <p:sp>
        <p:nvSpPr>
          <p:cNvPr id="234516" name="Line 20"/>
          <p:cNvSpPr>
            <a:spLocks noChangeShapeType="1"/>
          </p:cNvSpPr>
          <p:nvPr/>
        </p:nvSpPr>
        <p:spPr bwMode="auto">
          <a:xfrm flipH="1">
            <a:off x="0" y="2819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4517" name="Line 21"/>
          <p:cNvSpPr>
            <a:spLocks noChangeShapeType="1"/>
          </p:cNvSpPr>
          <p:nvPr/>
        </p:nvSpPr>
        <p:spPr bwMode="auto">
          <a:xfrm flipH="1" flipV="1">
            <a:off x="4953000" y="0"/>
            <a:ext cx="76200" cy="2819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4128" name="Object 0"/>
          <p:cNvGraphicFramePr>
            <a:graphicFrameLocks noChangeAspect="1"/>
          </p:cNvGraphicFramePr>
          <p:nvPr/>
        </p:nvGraphicFramePr>
        <p:xfrm>
          <a:off x="0" y="1447800"/>
          <a:ext cx="14747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57" name="公式" r:id="rId3" imgW="441889" imgH="167561" progId="Equation.3">
                  <p:embed/>
                </p:oleObj>
              </mc:Choice>
              <mc:Fallback>
                <p:oleObj name="公式" r:id="rId3" imgW="441889" imgH="16756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47800"/>
                        <a:ext cx="14747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29" name="Object 1"/>
          <p:cNvGraphicFramePr>
            <a:graphicFrameLocks noChangeAspect="1"/>
          </p:cNvGraphicFramePr>
          <p:nvPr/>
        </p:nvGraphicFramePr>
        <p:xfrm>
          <a:off x="457200" y="3276600"/>
          <a:ext cx="217963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58" name="公式" r:id="rId5" imgW="670702" imgH="358030" progId="Equation.3">
                  <p:embed/>
                </p:oleObj>
              </mc:Choice>
              <mc:Fallback>
                <p:oleObj name="公式" r:id="rId5" imgW="670702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76600"/>
                        <a:ext cx="217963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2133600" y="914400"/>
          <a:ext cx="25288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59" name="公式" r:id="rId7" imgW="784683" imgH="167561" progId="Equation.3">
                  <p:embed/>
                </p:oleObj>
              </mc:Choice>
              <mc:Fallback>
                <p:oleObj name="公式" r:id="rId7" imgW="784683" imgH="16756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914400"/>
                        <a:ext cx="25288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2133600" y="1828800"/>
          <a:ext cx="24431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60" name="公式" r:id="rId9" imgW="762142" imgH="167561" progId="Equation.3">
                  <p:embed/>
                </p:oleObj>
              </mc:Choice>
              <mc:Fallback>
                <p:oleObj name="公式" r:id="rId9" imgW="762142" imgH="167561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28800"/>
                        <a:ext cx="24431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25" name="AutoShape 29"/>
          <p:cNvSpPr>
            <a:spLocks/>
          </p:cNvSpPr>
          <p:nvPr/>
        </p:nvSpPr>
        <p:spPr bwMode="auto">
          <a:xfrm>
            <a:off x="1600200" y="1143000"/>
            <a:ext cx="457200" cy="990600"/>
          </a:xfrm>
          <a:prstGeom prst="leftBrace">
            <a:avLst>
              <a:gd name="adj1" fmla="val 1805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5410200" y="228600"/>
            <a:ext cx="3375025" cy="2395538"/>
            <a:chOff x="3408" y="144"/>
            <a:chExt cx="2126" cy="1509"/>
          </a:xfrm>
        </p:grpSpPr>
        <p:sp>
          <p:nvSpPr>
            <p:cNvPr id="66573" name="Line 3"/>
            <p:cNvSpPr>
              <a:spLocks noChangeShapeType="1"/>
            </p:cNvSpPr>
            <p:nvPr/>
          </p:nvSpPr>
          <p:spPr bwMode="auto">
            <a:xfrm>
              <a:off x="3408" y="1392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4" name="Line 4"/>
            <p:cNvSpPr>
              <a:spLocks noChangeShapeType="1"/>
            </p:cNvSpPr>
            <p:nvPr/>
          </p:nvSpPr>
          <p:spPr bwMode="auto">
            <a:xfrm flipH="1" flipV="1">
              <a:off x="4464" y="384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" name="Rectangle 6"/>
            <p:cNvSpPr>
              <a:spLocks noChangeArrowheads="1"/>
            </p:cNvSpPr>
            <p:nvPr/>
          </p:nvSpPr>
          <p:spPr bwMode="auto">
            <a:xfrm>
              <a:off x="4416" y="720"/>
              <a:ext cx="4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66576" name="Rectangle 7"/>
            <p:cNvSpPr>
              <a:spLocks noChangeArrowheads="1"/>
            </p:cNvSpPr>
            <p:nvPr/>
          </p:nvSpPr>
          <p:spPr bwMode="auto">
            <a:xfrm>
              <a:off x="3408" y="1344"/>
              <a:ext cx="1008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6577" name="Object 5"/>
            <p:cNvGraphicFramePr>
              <a:graphicFrameLocks noChangeAspect="1"/>
            </p:cNvGraphicFramePr>
            <p:nvPr/>
          </p:nvGraphicFramePr>
          <p:xfrm>
            <a:off x="4512" y="144"/>
            <a:ext cx="569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61" name="公式" r:id="rId11" imgW="327483" imgH="167561" progId="Equation.3">
                    <p:embed/>
                  </p:oleObj>
                </mc:Choice>
                <mc:Fallback>
                  <p:oleObj name="公式" r:id="rId11" imgW="327483" imgH="167561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44"/>
                          <a:ext cx="569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8" name="Object 6"/>
            <p:cNvGraphicFramePr>
              <a:graphicFrameLocks noChangeAspect="1"/>
            </p:cNvGraphicFramePr>
            <p:nvPr/>
          </p:nvGraphicFramePr>
          <p:xfrm>
            <a:off x="5291" y="1402"/>
            <a:ext cx="2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62" name="公式" r:id="rId13" imgW="91440" imgH="99264" progId="Equation.3">
                    <p:embed/>
                  </p:oleObj>
                </mc:Choice>
                <mc:Fallback>
                  <p:oleObj name="公式" r:id="rId13" imgW="91440" imgH="99264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1" y="1402"/>
                          <a:ext cx="2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9" name="Object 7"/>
            <p:cNvGraphicFramePr>
              <a:graphicFrameLocks noChangeAspect="1"/>
            </p:cNvGraphicFramePr>
            <p:nvPr/>
          </p:nvGraphicFramePr>
          <p:xfrm>
            <a:off x="4224" y="528"/>
            <a:ext cx="14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63" name="公式" r:id="rId15" imgW="53163" imgH="129383" progId="Equation.3">
                    <p:embed/>
                  </p:oleObj>
                </mc:Choice>
                <mc:Fallback>
                  <p:oleObj name="公式" r:id="rId15" imgW="53163" imgH="129383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528"/>
                          <a:ext cx="140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80" name="Rectangle 30"/>
            <p:cNvSpPr>
              <a:spLocks noChangeArrowheads="1"/>
            </p:cNvSpPr>
            <p:nvPr/>
          </p:nvSpPr>
          <p:spPr bwMode="auto">
            <a:xfrm>
              <a:off x="4464" y="720"/>
              <a:ext cx="816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  <p:graphicFrame>
        <p:nvGraphicFramePr>
          <p:cNvPr id="304132" name="Object 4"/>
          <p:cNvGraphicFramePr>
            <a:graphicFrameLocks noChangeAspect="1"/>
          </p:cNvGraphicFramePr>
          <p:nvPr/>
        </p:nvGraphicFramePr>
        <p:xfrm>
          <a:off x="457200" y="4953000"/>
          <a:ext cx="346392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64" name="公式" r:id="rId17" imgW="1089625" imgH="289733" progId="Equation.3">
                  <p:embed/>
                </p:oleObj>
              </mc:Choice>
              <mc:Fallback>
                <p:oleObj name="公式" r:id="rId17" imgW="1089625" imgH="28973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953000"/>
                        <a:ext cx="3463925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825875" y="3702050"/>
            <a:ext cx="451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阶跃函数可以求导了！！！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83" name="Object 27"/>
          <p:cNvGraphicFramePr>
            <a:graphicFrameLocks noChangeAspect="1"/>
          </p:cNvGraphicFramePr>
          <p:nvPr/>
        </p:nvGraphicFramePr>
        <p:xfrm>
          <a:off x="6400800" y="0"/>
          <a:ext cx="11795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1" name="公式" r:id="rId3" imgW="441889" imgH="167561" progId="Equation.3">
                  <p:embed/>
                </p:oleObj>
              </mc:Choice>
              <mc:Fallback>
                <p:oleObj name="公式" r:id="rId3" imgW="441889" imgH="16756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0"/>
                        <a:ext cx="117951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0" y="0"/>
            <a:ext cx="9144000" cy="4267200"/>
            <a:chOff x="0" y="0"/>
            <a:chExt cx="5760" cy="2688"/>
          </a:xfrm>
        </p:grpSpPr>
        <p:sp>
          <p:nvSpPr>
            <p:cNvPr id="67605" name="Line 30"/>
            <p:cNvSpPr>
              <a:spLocks noChangeShapeType="1"/>
            </p:cNvSpPr>
            <p:nvPr/>
          </p:nvSpPr>
          <p:spPr bwMode="auto">
            <a:xfrm flipH="1">
              <a:off x="0" y="2640"/>
              <a:ext cx="5760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06" name="Line 31"/>
            <p:cNvSpPr>
              <a:spLocks noChangeShapeType="1"/>
            </p:cNvSpPr>
            <p:nvPr/>
          </p:nvSpPr>
          <p:spPr bwMode="auto">
            <a:xfrm flipH="1" flipV="1">
              <a:off x="3120" y="0"/>
              <a:ext cx="48" cy="2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9888" name="Object 32"/>
          <p:cNvGraphicFramePr>
            <a:graphicFrameLocks noChangeAspect="1"/>
          </p:cNvGraphicFramePr>
          <p:nvPr/>
        </p:nvGraphicFramePr>
        <p:xfrm>
          <a:off x="0" y="1371600"/>
          <a:ext cx="1830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2" name="公式" r:id="rId5" imgW="556295" imgH="167561" progId="Equation.3">
                  <p:embed/>
                </p:oleObj>
              </mc:Choice>
              <mc:Fallback>
                <p:oleObj name="公式" r:id="rId5" imgW="556295" imgH="16756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1830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914400"/>
            <a:ext cx="3067050" cy="1490663"/>
            <a:chOff x="1152" y="576"/>
            <a:chExt cx="1932" cy="939"/>
          </a:xfrm>
        </p:grpSpPr>
        <p:graphicFrame>
          <p:nvGraphicFramePr>
            <p:cNvPr id="67602" name="Object 33"/>
            <p:cNvGraphicFramePr>
              <a:graphicFrameLocks noChangeAspect="1"/>
            </p:cNvGraphicFramePr>
            <p:nvPr/>
          </p:nvGraphicFramePr>
          <p:xfrm>
            <a:off x="1488" y="576"/>
            <a:ext cx="159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63" name="公式" r:id="rId7" imgW="861237" imgH="167561" progId="Equation.3">
                    <p:embed/>
                  </p:oleObj>
                </mc:Choice>
                <mc:Fallback>
                  <p:oleObj name="公式" r:id="rId7" imgW="861237" imgH="167561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576"/>
                          <a:ext cx="159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3" name="Object 34"/>
            <p:cNvGraphicFramePr>
              <a:graphicFrameLocks noChangeAspect="1"/>
            </p:cNvGraphicFramePr>
            <p:nvPr/>
          </p:nvGraphicFramePr>
          <p:xfrm>
            <a:off x="1584" y="1152"/>
            <a:ext cx="137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64" name="公式" r:id="rId9" imgW="762142" imgH="167561" progId="Equation.3">
                    <p:embed/>
                  </p:oleObj>
                </mc:Choice>
                <mc:Fallback>
                  <p:oleObj name="公式" r:id="rId9" imgW="762142" imgH="167561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152"/>
                          <a:ext cx="1372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04" name="AutoShape 35"/>
            <p:cNvSpPr>
              <a:spLocks/>
            </p:cNvSpPr>
            <p:nvPr/>
          </p:nvSpPr>
          <p:spPr bwMode="auto">
            <a:xfrm>
              <a:off x="1152" y="720"/>
              <a:ext cx="265" cy="624"/>
            </a:xfrm>
            <a:prstGeom prst="leftBrace">
              <a:avLst>
                <a:gd name="adj1" fmla="val 1962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5410200" y="609600"/>
            <a:ext cx="3316288" cy="3276600"/>
            <a:chOff x="3408" y="384"/>
            <a:chExt cx="2089" cy="2064"/>
          </a:xfrm>
        </p:grpSpPr>
        <p:sp>
          <p:nvSpPr>
            <p:cNvPr id="67594" name="Line 23"/>
            <p:cNvSpPr>
              <a:spLocks noChangeShapeType="1"/>
            </p:cNvSpPr>
            <p:nvPr/>
          </p:nvSpPr>
          <p:spPr bwMode="auto">
            <a:xfrm>
              <a:off x="3408" y="1392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5" name="Line 24"/>
            <p:cNvSpPr>
              <a:spLocks noChangeShapeType="1"/>
            </p:cNvSpPr>
            <p:nvPr/>
          </p:nvSpPr>
          <p:spPr bwMode="auto">
            <a:xfrm flipH="1" flipV="1">
              <a:off x="4464" y="384"/>
              <a:ext cx="0" cy="20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6" name="Rectangle 25"/>
            <p:cNvSpPr>
              <a:spLocks noChangeArrowheads="1"/>
            </p:cNvSpPr>
            <p:nvPr/>
          </p:nvSpPr>
          <p:spPr bwMode="auto">
            <a:xfrm>
              <a:off x="4416" y="720"/>
              <a:ext cx="48" cy="11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67597" name="Rectangle 26"/>
            <p:cNvSpPr>
              <a:spLocks noChangeArrowheads="1"/>
            </p:cNvSpPr>
            <p:nvPr/>
          </p:nvSpPr>
          <p:spPr bwMode="auto">
            <a:xfrm>
              <a:off x="3456" y="1824"/>
              <a:ext cx="1008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7598" name="Object 28"/>
            <p:cNvGraphicFramePr>
              <a:graphicFrameLocks noChangeAspect="1"/>
            </p:cNvGraphicFramePr>
            <p:nvPr/>
          </p:nvGraphicFramePr>
          <p:xfrm>
            <a:off x="5328" y="1393"/>
            <a:ext cx="16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65" name="公式" r:id="rId11" imgW="53163" imgH="114111" progId="Equation.3">
                    <p:embed/>
                  </p:oleObj>
                </mc:Choice>
                <mc:Fallback>
                  <p:oleObj name="公式" r:id="rId11" imgW="53163" imgH="114111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1393"/>
                          <a:ext cx="16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9" name="Object 29"/>
            <p:cNvGraphicFramePr>
              <a:graphicFrameLocks noChangeAspect="1"/>
            </p:cNvGraphicFramePr>
            <p:nvPr/>
          </p:nvGraphicFramePr>
          <p:xfrm>
            <a:off x="4224" y="528"/>
            <a:ext cx="14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66" name="公式" r:id="rId13" imgW="53163" imgH="129383" progId="Equation.3">
                    <p:embed/>
                  </p:oleObj>
                </mc:Choice>
                <mc:Fallback>
                  <p:oleObj name="公式" r:id="rId13" imgW="53163" imgH="129383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528"/>
                          <a:ext cx="140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00" name="Rectangle 36"/>
            <p:cNvSpPr>
              <a:spLocks noChangeArrowheads="1"/>
            </p:cNvSpPr>
            <p:nvPr/>
          </p:nvSpPr>
          <p:spPr bwMode="auto">
            <a:xfrm>
              <a:off x="4464" y="720"/>
              <a:ext cx="816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7601" name="Object 37"/>
            <p:cNvGraphicFramePr>
              <a:graphicFrameLocks noChangeAspect="1"/>
            </p:cNvGraphicFramePr>
            <p:nvPr/>
          </p:nvGraphicFramePr>
          <p:xfrm>
            <a:off x="4468" y="1680"/>
            <a:ext cx="324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67" name="公式" r:id="rId15" imgW="167569" imgH="129383" progId="Equation.3">
                    <p:embed/>
                  </p:oleObj>
                </mc:Choice>
                <mc:Fallback>
                  <p:oleObj name="公式" r:id="rId15" imgW="167569" imgH="129383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680"/>
                          <a:ext cx="324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9895" name="Object 39"/>
          <p:cNvGraphicFramePr>
            <a:graphicFrameLocks noChangeAspect="1"/>
          </p:cNvGraphicFramePr>
          <p:nvPr/>
        </p:nvGraphicFramePr>
        <p:xfrm>
          <a:off x="954088" y="4419600"/>
          <a:ext cx="429418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8" name="公式" r:id="rId17" imgW="1638265" imgH="167561" progId="Equation.3">
                  <p:embed/>
                </p:oleObj>
              </mc:Choice>
              <mc:Fallback>
                <p:oleObj name="公式" r:id="rId17" imgW="1638265" imgH="167561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4419600"/>
                        <a:ext cx="4294187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98" name="Rectangle 42"/>
          <p:cNvSpPr>
            <a:spLocks noChangeArrowheads="1"/>
          </p:cNvSpPr>
          <p:nvPr/>
        </p:nvSpPr>
        <p:spPr bwMode="auto">
          <a:xfrm>
            <a:off x="230188" y="0"/>
            <a:ext cx="2873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8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符号函数</a:t>
            </a:r>
          </a:p>
        </p:txBody>
      </p:sp>
      <p:graphicFrame>
        <p:nvGraphicFramePr>
          <p:cNvPr id="249902" name="Object 46"/>
          <p:cNvGraphicFramePr>
            <a:graphicFrameLocks noChangeAspect="1"/>
          </p:cNvGraphicFramePr>
          <p:nvPr/>
        </p:nvGraphicFramePr>
        <p:xfrm>
          <a:off x="1001713" y="5181600"/>
          <a:ext cx="309086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9" name="公式" r:id="rId19" imgW="1165754" imgH="167561" progId="Equation.3">
                  <p:embed/>
                </p:oleObj>
              </mc:Choice>
              <mc:Fallback>
                <p:oleObj name="公式" r:id="rId19" imgW="1165754" imgH="167561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5181600"/>
                        <a:ext cx="309086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-128588" y="0"/>
            <a:ext cx="359092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9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</a:t>
            </a:r>
            <a:r>
              <a:rPr lang="zh-CN" altLang="en-US" sz="2800" b="1" i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矩形脉冲函数</a:t>
            </a:r>
          </a:p>
        </p:txBody>
      </p:sp>
      <p:sp>
        <p:nvSpPr>
          <p:cNvPr id="250883" name="Line 3"/>
          <p:cNvSpPr>
            <a:spLocks noChangeShapeType="1"/>
          </p:cNvSpPr>
          <p:nvPr/>
        </p:nvSpPr>
        <p:spPr bwMode="auto">
          <a:xfrm flipH="1">
            <a:off x="0" y="2819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0884" name="Line 4"/>
          <p:cNvSpPr>
            <a:spLocks noChangeShapeType="1"/>
          </p:cNvSpPr>
          <p:nvPr/>
        </p:nvSpPr>
        <p:spPr bwMode="auto">
          <a:xfrm flipH="1" flipV="1">
            <a:off x="4953000" y="0"/>
            <a:ext cx="76200" cy="2819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50885" name="Object 5"/>
          <p:cNvGraphicFramePr>
            <a:graphicFrameLocks noChangeAspect="1"/>
          </p:cNvGraphicFramePr>
          <p:nvPr/>
        </p:nvGraphicFramePr>
        <p:xfrm>
          <a:off x="58738" y="1447800"/>
          <a:ext cx="13573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22" name="公式" r:id="rId3" imgW="404037" imgH="167561" progId="Equation.3">
                  <p:embed/>
                </p:oleObj>
              </mc:Choice>
              <mc:Fallback>
                <p:oleObj name="公式" r:id="rId3" imgW="404037" imgH="16756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8" y="1447800"/>
                        <a:ext cx="135731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7" name="Object 7"/>
          <p:cNvGraphicFramePr>
            <a:graphicFrameLocks noChangeAspect="1"/>
          </p:cNvGraphicFramePr>
          <p:nvPr/>
        </p:nvGraphicFramePr>
        <p:xfrm>
          <a:off x="1981200" y="914400"/>
          <a:ext cx="3003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23" name="公式" r:id="rId5" imgW="1204031" imgH="190469" progId="Equation.3">
                  <p:embed/>
                </p:oleObj>
              </mc:Choice>
              <mc:Fallback>
                <p:oleObj name="公式" r:id="rId5" imgW="1204031" imgH="19046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914400"/>
                        <a:ext cx="3003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8" name="Object 8"/>
          <p:cNvGraphicFramePr>
            <a:graphicFrameLocks noChangeAspect="1"/>
          </p:cNvGraphicFramePr>
          <p:nvPr/>
        </p:nvGraphicFramePr>
        <p:xfrm>
          <a:off x="1981200" y="1828800"/>
          <a:ext cx="29718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24" name="公式" r:id="rId7" imgW="1051773" imgH="190469" progId="Equation.3">
                  <p:embed/>
                </p:oleObj>
              </mc:Choice>
              <mc:Fallback>
                <p:oleObj name="公式" r:id="rId7" imgW="1051773" imgH="19046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28800"/>
                        <a:ext cx="29718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9" name="AutoShape 9"/>
          <p:cNvSpPr>
            <a:spLocks/>
          </p:cNvSpPr>
          <p:nvPr/>
        </p:nvSpPr>
        <p:spPr bwMode="auto">
          <a:xfrm>
            <a:off x="1447800" y="1219200"/>
            <a:ext cx="457200" cy="990600"/>
          </a:xfrm>
          <a:prstGeom prst="leftBrace">
            <a:avLst>
              <a:gd name="adj1" fmla="val 1805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410200" y="228600"/>
            <a:ext cx="3733800" cy="2557463"/>
            <a:chOff x="3408" y="144"/>
            <a:chExt cx="2352" cy="1611"/>
          </a:xfrm>
        </p:grpSpPr>
        <p:sp>
          <p:nvSpPr>
            <p:cNvPr id="68619" name="Line 11"/>
            <p:cNvSpPr>
              <a:spLocks noChangeShapeType="1"/>
            </p:cNvSpPr>
            <p:nvPr/>
          </p:nvSpPr>
          <p:spPr bwMode="auto">
            <a:xfrm>
              <a:off x="3408" y="1392"/>
              <a:ext cx="23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0" name="Line 12"/>
            <p:cNvSpPr>
              <a:spLocks noChangeShapeType="1"/>
            </p:cNvSpPr>
            <p:nvPr/>
          </p:nvSpPr>
          <p:spPr bwMode="auto">
            <a:xfrm flipH="1" flipV="1">
              <a:off x="4464" y="384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1" name="Rectangle 13"/>
            <p:cNvSpPr>
              <a:spLocks noChangeArrowheads="1"/>
            </p:cNvSpPr>
            <p:nvPr/>
          </p:nvSpPr>
          <p:spPr bwMode="auto">
            <a:xfrm>
              <a:off x="4416" y="720"/>
              <a:ext cx="4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68622" name="Rectangle 14"/>
            <p:cNvSpPr>
              <a:spLocks noChangeArrowheads="1"/>
            </p:cNvSpPr>
            <p:nvPr/>
          </p:nvSpPr>
          <p:spPr bwMode="auto">
            <a:xfrm>
              <a:off x="3648" y="1344"/>
              <a:ext cx="768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8623" name="Object 15"/>
            <p:cNvGraphicFramePr>
              <a:graphicFrameLocks noChangeAspect="1"/>
            </p:cNvGraphicFramePr>
            <p:nvPr/>
          </p:nvGraphicFramePr>
          <p:xfrm>
            <a:off x="4541" y="144"/>
            <a:ext cx="510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25" name="公式" r:id="rId9" imgW="289631" imgH="167561" progId="Equation.3">
                    <p:embed/>
                  </p:oleObj>
                </mc:Choice>
                <mc:Fallback>
                  <p:oleObj name="公式" r:id="rId9" imgW="289631" imgH="167561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" y="144"/>
                          <a:ext cx="510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4" name="Object 16"/>
            <p:cNvGraphicFramePr>
              <a:graphicFrameLocks noChangeAspect="1"/>
            </p:cNvGraphicFramePr>
            <p:nvPr/>
          </p:nvGraphicFramePr>
          <p:xfrm>
            <a:off x="5517" y="1392"/>
            <a:ext cx="2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26" name="公式" r:id="rId11" imgW="91440" imgH="99264" progId="Equation.3">
                    <p:embed/>
                  </p:oleObj>
                </mc:Choice>
                <mc:Fallback>
                  <p:oleObj name="公式" r:id="rId11" imgW="91440" imgH="99264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7" y="1392"/>
                          <a:ext cx="2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5" name="Object 17"/>
            <p:cNvGraphicFramePr>
              <a:graphicFrameLocks noChangeAspect="1"/>
            </p:cNvGraphicFramePr>
            <p:nvPr/>
          </p:nvGraphicFramePr>
          <p:xfrm>
            <a:off x="4224" y="528"/>
            <a:ext cx="14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27" name="公式" r:id="rId13" imgW="53163" imgH="129383" progId="Equation.3">
                    <p:embed/>
                  </p:oleObj>
                </mc:Choice>
                <mc:Fallback>
                  <p:oleObj name="公式" r:id="rId13" imgW="53163" imgH="129383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528"/>
                          <a:ext cx="140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6" name="Rectangle 18"/>
            <p:cNvSpPr>
              <a:spLocks noChangeArrowheads="1"/>
            </p:cNvSpPr>
            <p:nvPr/>
          </p:nvSpPr>
          <p:spPr bwMode="auto">
            <a:xfrm>
              <a:off x="4464" y="720"/>
              <a:ext cx="432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68627" name="Rectangle 20"/>
            <p:cNvSpPr>
              <a:spLocks noChangeArrowheads="1"/>
            </p:cNvSpPr>
            <p:nvPr/>
          </p:nvSpPr>
          <p:spPr bwMode="auto">
            <a:xfrm>
              <a:off x="4848" y="720"/>
              <a:ext cx="4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68628" name="Rectangle 21"/>
            <p:cNvSpPr>
              <a:spLocks noChangeArrowheads="1"/>
            </p:cNvSpPr>
            <p:nvPr/>
          </p:nvSpPr>
          <p:spPr bwMode="auto">
            <a:xfrm>
              <a:off x="4848" y="1344"/>
              <a:ext cx="768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68629" name="Object 22"/>
            <p:cNvGraphicFramePr>
              <a:graphicFrameLocks noChangeAspect="1"/>
            </p:cNvGraphicFramePr>
            <p:nvPr/>
          </p:nvGraphicFramePr>
          <p:xfrm>
            <a:off x="4729" y="1344"/>
            <a:ext cx="317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28" name="公式" r:id="rId15" imgW="129717" imgH="190469" progId="Equation.3">
                    <p:embed/>
                  </p:oleObj>
                </mc:Choice>
                <mc:Fallback>
                  <p:oleObj name="公式" r:id="rId15" imgW="129717" imgH="190469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9" y="1344"/>
                          <a:ext cx="317" cy="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090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180782"/>
              </p:ext>
            </p:extLst>
          </p:nvPr>
        </p:nvGraphicFramePr>
        <p:xfrm>
          <a:off x="539552" y="2819399"/>
          <a:ext cx="3903662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29" name="公式" r:id="rId17" imgW="1486006" imgH="190469" progId="Equation.3">
                  <p:embed/>
                </p:oleObj>
              </mc:Choice>
              <mc:Fallback>
                <p:oleObj name="公式" r:id="rId17" imgW="1486006" imgH="19046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819399"/>
                        <a:ext cx="3903662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86" y="3720390"/>
            <a:ext cx="6234397" cy="2237813"/>
          </a:xfrm>
          <a:prstGeom prst="rect">
            <a:avLst/>
          </a:prstGeom>
        </p:spPr>
      </p:pic>
      <p:graphicFrame>
        <p:nvGraphicFramePr>
          <p:cNvPr id="23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15043"/>
              </p:ext>
            </p:extLst>
          </p:nvPr>
        </p:nvGraphicFramePr>
        <p:xfrm>
          <a:off x="6705600" y="4075113"/>
          <a:ext cx="1781373" cy="86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0" name="Equation" r:id="rId20" imgW="520560" imgH="203040" progId="Equation.DSMT4">
                  <p:embed/>
                </p:oleObj>
              </mc:Choice>
              <mc:Fallback>
                <p:oleObj name="Equation" r:id="rId20" imgW="520560" imgH="203040" progId="Equation.DSMT4">
                  <p:embed/>
                  <p:pic>
                    <p:nvPicPr>
                      <p:cNvPr id="25090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075113"/>
                        <a:ext cx="1781373" cy="861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Line 4"/>
          <p:cNvSpPr>
            <a:spLocks noChangeShapeType="1"/>
          </p:cNvSpPr>
          <p:nvPr/>
        </p:nvSpPr>
        <p:spPr bwMode="auto">
          <a:xfrm flipH="1">
            <a:off x="0" y="1676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549" name="Rectangle 5"/>
          <p:cNvSpPr>
            <a:spLocks noChangeArrowheads="1"/>
          </p:cNvSpPr>
          <p:nvPr/>
        </p:nvSpPr>
        <p:spPr bwMode="auto">
          <a:xfrm>
            <a:off x="0" y="0"/>
            <a:ext cx="4665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（三）、函数的傅里叶变换</a:t>
            </a:r>
          </a:p>
        </p:txBody>
      </p:sp>
      <p:sp>
        <p:nvSpPr>
          <p:cNvPr id="236556" name="Line 12"/>
          <p:cNvSpPr>
            <a:spLocks noChangeShapeType="1"/>
          </p:cNvSpPr>
          <p:nvPr/>
        </p:nvSpPr>
        <p:spPr bwMode="auto">
          <a:xfrm flipH="1">
            <a:off x="0" y="3048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5152" name="Object 0"/>
          <p:cNvGraphicFramePr>
            <a:graphicFrameLocks noChangeAspect="1"/>
          </p:cNvGraphicFramePr>
          <p:nvPr/>
        </p:nvGraphicFramePr>
        <p:xfrm>
          <a:off x="838200" y="609600"/>
          <a:ext cx="42275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15" name="公式" r:id="rId3" imgW="1432418" imgH="319851" progId="Equation.3">
                  <p:embed/>
                </p:oleObj>
              </mc:Choice>
              <mc:Fallback>
                <p:oleObj name="公式" r:id="rId3" imgW="1432418" imgH="319851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09600"/>
                        <a:ext cx="42275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3" name="Object 1"/>
          <p:cNvGraphicFramePr>
            <a:graphicFrameLocks noChangeAspect="1"/>
          </p:cNvGraphicFramePr>
          <p:nvPr/>
        </p:nvGraphicFramePr>
        <p:xfrm>
          <a:off x="685800" y="1828800"/>
          <a:ext cx="513556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16" name="公式" r:id="rId5" imgW="1638265" imgH="358030" progId="Equation.3">
                  <p:embed/>
                </p:oleObj>
              </mc:Choice>
              <mc:Fallback>
                <p:oleObj name="公式" r:id="rId5" imgW="1638265" imgH="35803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828800"/>
                        <a:ext cx="5135563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4" name="Object 2"/>
          <p:cNvGraphicFramePr>
            <a:graphicFrameLocks noChangeAspect="1"/>
          </p:cNvGraphicFramePr>
          <p:nvPr/>
        </p:nvGraphicFramePr>
        <p:xfrm>
          <a:off x="5791200" y="1752600"/>
          <a:ext cx="112871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17" name="公式" r:id="rId7" imgW="327483" imgH="358030" progId="Equation.3">
                  <p:embed/>
                </p:oleObj>
              </mc:Choice>
              <mc:Fallback>
                <p:oleObj name="公式" r:id="rId7" imgW="327483" imgH="35803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752600"/>
                        <a:ext cx="1128713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88358"/>
              </p:ext>
            </p:extLst>
          </p:nvPr>
        </p:nvGraphicFramePr>
        <p:xfrm>
          <a:off x="762000" y="3276600"/>
          <a:ext cx="38258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18" name="Equation" r:id="rId9" imgW="1295471" imgH="358030" progId="Equation.DSMT4">
                  <p:embed/>
                </p:oleObj>
              </mc:Choice>
              <mc:Fallback>
                <p:oleObj name="Equation" r:id="rId9" imgW="1295471" imgH="35803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76600"/>
                        <a:ext cx="382587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6" name="Object 4"/>
          <p:cNvGraphicFramePr>
            <a:graphicFrameLocks noChangeAspect="1"/>
          </p:cNvGraphicFramePr>
          <p:nvPr/>
        </p:nvGraphicFramePr>
        <p:xfrm>
          <a:off x="4648200" y="3200400"/>
          <a:ext cx="35337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19" name="公式" r:id="rId11" imgW="1196375" imgH="358030" progId="Equation.3">
                  <p:embed/>
                </p:oleObj>
              </mc:Choice>
              <mc:Fallback>
                <p:oleObj name="公式" r:id="rId11" imgW="1196375" imgH="35803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200400"/>
                        <a:ext cx="353377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7" name="Object 5"/>
          <p:cNvGraphicFramePr>
            <a:graphicFrameLocks noChangeAspect="1"/>
          </p:cNvGraphicFramePr>
          <p:nvPr/>
        </p:nvGraphicFramePr>
        <p:xfrm>
          <a:off x="1814513" y="4724400"/>
          <a:ext cx="3633787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20" name="公式" r:id="rId13" imgW="1219342" imgH="380937" progId="Equation.3">
                  <p:embed/>
                </p:oleObj>
              </mc:Choice>
              <mc:Fallback>
                <p:oleObj name="公式" r:id="rId13" imgW="1219342" imgH="38093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4724400"/>
                        <a:ext cx="3633787" cy="126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8" name="Object 6"/>
          <p:cNvGraphicFramePr>
            <a:graphicFrameLocks noChangeAspect="1"/>
          </p:cNvGraphicFramePr>
          <p:nvPr/>
        </p:nvGraphicFramePr>
        <p:xfrm>
          <a:off x="5486400" y="4724400"/>
          <a:ext cx="26066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21" name="公式" r:id="rId15" imgW="861237" imgH="358030" progId="Equation.3">
                  <p:embed/>
                </p:oleObj>
              </mc:Choice>
              <mc:Fallback>
                <p:oleObj name="公式" r:id="rId15" imgW="861237" imgH="35803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724400"/>
                        <a:ext cx="260667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290939"/>
              </p:ext>
            </p:extLst>
          </p:nvPr>
        </p:nvGraphicFramePr>
        <p:xfrm>
          <a:off x="5486400" y="690224"/>
          <a:ext cx="3541316" cy="770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22" name="公式" r:id="rId17" imgW="1371600" imgH="289733" progId="Equation.3">
                  <p:embed/>
                </p:oleObj>
              </mc:Choice>
              <mc:Fallback>
                <p:oleObj name="公式" r:id="rId17" imgW="1371600" imgH="289733" progId="Equation.3">
                  <p:embed/>
                  <p:pic>
                    <p:nvPicPr>
                      <p:cNvPr id="301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90224"/>
                        <a:ext cx="3541316" cy="770191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25" name="Rectangle 21"/>
          <p:cNvSpPr>
            <a:spLocks noChangeArrowheads="1"/>
          </p:cNvSpPr>
          <p:nvPr/>
        </p:nvSpPr>
        <p:spPr bwMode="auto">
          <a:xfrm>
            <a:off x="0" y="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（四）、函数的表示</a:t>
            </a:r>
          </a:p>
        </p:txBody>
      </p:sp>
      <p:graphicFrame>
        <p:nvGraphicFramePr>
          <p:cNvPr id="25193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258104"/>
              </p:ext>
            </p:extLst>
          </p:nvPr>
        </p:nvGraphicFramePr>
        <p:xfrm>
          <a:off x="472256" y="1140429"/>
          <a:ext cx="5166544" cy="100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4" name="Equation" r:id="rId3" imgW="2234880" imgH="393480" progId="Equation.DSMT4">
                  <p:embed/>
                </p:oleObj>
              </mc:Choice>
              <mc:Fallback>
                <p:oleObj name="Equation" r:id="rId3" imgW="2234880" imgH="39348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56" y="1140429"/>
                        <a:ext cx="5166544" cy="100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34" name="Rectangle 30"/>
          <p:cNvSpPr>
            <a:spLocks noChangeArrowheads="1"/>
          </p:cNvSpPr>
          <p:nvPr/>
        </p:nvSpPr>
        <p:spPr bwMode="auto">
          <a:xfrm>
            <a:off x="34591" y="607547"/>
            <a:ext cx="39757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、</a:t>
            </a: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sinc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函数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表示法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054733"/>
              </p:ext>
            </p:extLst>
          </p:nvPr>
        </p:nvGraphicFramePr>
        <p:xfrm>
          <a:off x="5327650" y="2676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5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27650" y="26765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895509"/>
              </p:ext>
            </p:extLst>
          </p:nvPr>
        </p:nvGraphicFramePr>
        <p:xfrm>
          <a:off x="708665" y="4056325"/>
          <a:ext cx="416401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6" name="Equation" r:id="rId7" imgW="1511280" imgH="291960" progId="Equation.DSMT4">
                  <p:embed/>
                </p:oleObj>
              </mc:Choice>
              <mc:Fallback>
                <p:oleObj name="Equation" r:id="rId7" imgW="1511280" imgH="29196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8665" y="4056325"/>
                        <a:ext cx="4164012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乘号 5"/>
          <p:cNvSpPr/>
          <p:nvPr/>
        </p:nvSpPr>
        <p:spPr bwMode="auto">
          <a:xfrm>
            <a:off x="5134744" y="3949569"/>
            <a:ext cx="1008112" cy="88398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921682"/>
              </p:ext>
            </p:extLst>
          </p:nvPr>
        </p:nvGraphicFramePr>
        <p:xfrm>
          <a:off x="756477" y="2544677"/>
          <a:ext cx="28479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7" name="Equation" r:id="rId9" imgW="1231560" imgH="393480" progId="Equation.DSMT4">
                  <p:embed/>
                </p:oleObj>
              </mc:Choice>
              <mc:Fallback>
                <p:oleObj name="Equation" r:id="rId9" imgW="1231560" imgH="393480" progId="Equation.DSMT4">
                  <p:embed/>
                  <p:pic>
                    <p:nvPicPr>
                      <p:cNvPr id="2519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77" y="2544677"/>
                        <a:ext cx="2847975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25354" y="2469172"/>
            <a:ext cx="2518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x=0</a:t>
            </a:r>
            <a:r>
              <a:rPr lang="zh-CN" altLang="en-US" dirty="0" smtClean="0"/>
              <a:t>，∞</a:t>
            </a:r>
            <a:endParaRPr lang="en-US" altLang="zh-CN" dirty="0" smtClean="0"/>
          </a:p>
          <a:p>
            <a:r>
              <a:rPr lang="en-US" altLang="zh-CN" dirty="0"/>
              <a:t>x</a:t>
            </a:r>
            <a:r>
              <a:rPr lang="zh-CN" altLang="en-US" dirty="0" smtClean="0"/>
              <a:t>≠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，不存在</a:t>
            </a:r>
            <a:endParaRPr lang="zh-CN" altLang="en-US" dirty="0"/>
          </a:p>
        </p:txBody>
      </p:sp>
      <p:graphicFrame>
        <p:nvGraphicFramePr>
          <p:cNvPr id="4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364365"/>
              </p:ext>
            </p:extLst>
          </p:nvPr>
        </p:nvGraphicFramePr>
        <p:xfrm>
          <a:off x="899592" y="5202677"/>
          <a:ext cx="8223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8" name="Equation" r:id="rId11" imgW="355320" imgH="203040" progId="Equation.DSMT4">
                  <p:embed/>
                </p:oleObj>
              </mc:Choice>
              <mc:Fallback>
                <p:oleObj name="Equation" r:id="rId11" imgW="355320" imgH="203040" progId="Equation.DSMT4">
                  <p:embed/>
                  <p:pic>
                    <p:nvPicPr>
                      <p:cNvPr id="4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202677"/>
                        <a:ext cx="8223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30"/>
          <p:cNvSpPr>
            <a:spLocks noChangeArrowheads="1"/>
          </p:cNvSpPr>
          <p:nvPr/>
        </p:nvSpPr>
        <p:spPr bwMode="auto">
          <a:xfrm>
            <a:off x="2022475" y="5147856"/>
            <a:ext cx="5594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广义函数，本身携带了极限的部分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947667" y="5999518"/>
            <a:ext cx="1872208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广义函数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-25735" y="404664"/>
            <a:ext cx="3949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）、矩形脉冲表示法</a:t>
            </a:r>
          </a:p>
        </p:txBody>
      </p:sp>
      <p:graphicFrame>
        <p:nvGraphicFramePr>
          <p:cNvPr id="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76151"/>
              </p:ext>
            </p:extLst>
          </p:nvPr>
        </p:nvGraphicFramePr>
        <p:xfrm>
          <a:off x="6841331" y="1324981"/>
          <a:ext cx="9350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0" name="公式" r:id="rId3" imgW="342794" imgH="190469" progId="Equation.3">
                  <p:embed/>
                </p:oleObj>
              </mc:Choice>
              <mc:Fallback>
                <p:oleObj name="公式" r:id="rId3" imgW="342794" imgH="190469" progId="Equation.3">
                  <p:embed/>
                  <p:pic>
                    <p:nvPicPr>
                      <p:cNvPr id="251941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331" y="1324981"/>
                        <a:ext cx="9350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220072" y="4581128"/>
            <a:ext cx="3733800" cy="2127250"/>
            <a:chOff x="3312" y="1824"/>
            <a:chExt cx="2352" cy="1340"/>
          </a:xfrm>
        </p:grpSpPr>
        <p:sp>
          <p:nvSpPr>
            <p:cNvPr id="5" name="Line 33"/>
            <p:cNvSpPr>
              <a:spLocks noChangeShapeType="1"/>
            </p:cNvSpPr>
            <p:nvPr/>
          </p:nvSpPr>
          <p:spPr bwMode="auto">
            <a:xfrm>
              <a:off x="3312" y="2832"/>
              <a:ext cx="23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34"/>
            <p:cNvSpPr>
              <a:spLocks noChangeShapeType="1"/>
            </p:cNvSpPr>
            <p:nvPr/>
          </p:nvSpPr>
          <p:spPr bwMode="auto">
            <a:xfrm flipH="1" flipV="1">
              <a:off x="4368" y="1824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3984" y="2160"/>
              <a:ext cx="4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8" name="Rectangle 36"/>
            <p:cNvSpPr>
              <a:spLocks noChangeArrowheads="1"/>
            </p:cNvSpPr>
            <p:nvPr/>
          </p:nvSpPr>
          <p:spPr bwMode="auto">
            <a:xfrm>
              <a:off x="3552" y="2784"/>
              <a:ext cx="480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9" name="Object 38"/>
            <p:cNvGraphicFramePr>
              <a:graphicFrameLocks noChangeAspect="1"/>
            </p:cNvGraphicFramePr>
            <p:nvPr/>
          </p:nvGraphicFramePr>
          <p:xfrm>
            <a:off x="5421" y="2832"/>
            <a:ext cx="2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1" name="公式" r:id="rId5" imgW="91440" imgH="99264" progId="Equation.3">
                    <p:embed/>
                  </p:oleObj>
                </mc:Choice>
                <mc:Fallback>
                  <p:oleObj name="公式" r:id="rId5" imgW="91440" imgH="99264" progId="Equation.3">
                    <p:embed/>
                    <p:pic>
                      <p:nvPicPr>
                        <p:cNvPr id="70673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1" y="2832"/>
                          <a:ext cx="2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9"/>
            <p:cNvGraphicFramePr>
              <a:graphicFrameLocks noChangeAspect="1"/>
            </p:cNvGraphicFramePr>
            <p:nvPr/>
          </p:nvGraphicFramePr>
          <p:xfrm>
            <a:off x="4368" y="1872"/>
            <a:ext cx="40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2" name="公式" r:id="rId7" imgW="213502" imgH="137019" progId="Equation.3">
                    <p:embed/>
                  </p:oleObj>
                </mc:Choice>
                <mc:Fallback>
                  <p:oleObj name="公式" r:id="rId7" imgW="213502" imgH="137019" progId="Equation.3">
                    <p:embed/>
                    <p:pic>
                      <p:nvPicPr>
                        <p:cNvPr id="70674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72"/>
                          <a:ext cx="40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40"/>
            <p:cNvSpPr>
              <a:spLocks noChangeArrowheads="1"/>
            </p:cNvSpPr>
            <p:nvPr/>
          </p:nvSpPr>
          <p:spPr bwMode="auto">
            <a:xfrm>
              <a:off x="3984" y="2160"/>
              <a:ext cx="816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2" name="Rectangle 41"/>
            <p:cNvSpPr>
              <a:spLocks noChangeArrowheads="1"/>
            </p:cNvSpPr>
            <p:nvPr/>
          </p:nvSpPr>
          <p:spPr bwMode="auto">
            <a:xfrm>
              <a:off x="4752" y="2160"/>
              <a:ext cx="48" cy="6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3" name="Rectangle 42"/>
            <p:cNvSpPr>
              <a:spLocks noChangeArrowheads="1"/>
            </p:cNvSpPr>
            <p:nvPr/>
          </p:nvSpPr>
          <p:spPr bwMode="auto">
            <a:xfrm>
              <a:off x="4752" y="2784"/>
              <a:ext cx="768" cy="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14" name="Object 44"/>
            <p:cNvGraphicFramePr>
              <a:graphicFrameLocks noChangeAspect="1"/>
            </p:cNvGraphicFramePr>
            <p:nvPr/>
          </p:nvGraphicFramePr>
          <p:xfrm>
            <a:off x="3619" y="2816"/>
            <a:ext cx="461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3" name="公式" r:id="rId9" imgW="358105" imgH="137019" progId="Equation.3">
                    <p:embed/>
                  </p:oleObj>
                </mc:Choice>
                <mc:Fallback>
                  <p:oleObj name="公式" r:id="rId9" imgW="358105" imgH="137019" progId="Equation.3">
                    <p:embed/>
                    <p:pic>
                      <p:nvPicPr>
                        <p:cNvPr id="70678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9" y="2816"/>
                          <a:ext cx="461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5"/>
            <p:cNvGraphicFramePr>
              <a:graphicFrameLocks noChangeAspect="1"/>
            </p:cNvGraphicFramePr>
            <p:nvPr/>
          </p:nvGraphicFramePr>
          <p:xfrm>
            <a:off x="4560" y="2832"/>
            <a:ext cx="34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4" name="公式" r:id="rId11" imgW="251354" imgH="137019" progId="Equation.3">
                    <p:embed/>
                  </p:oleObj>
                </mc:Choice>
                <mc:Fallback>
                  <p:oleObj name="公式" r:id="rId11" imgW="251354" imgH="137019" progId="Equation.3">
                    <p:embed/>
                    <p:pic>
                      <p:nvPicPr>
                        <p:cNvPr id="70679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832"/>
                          <a:ext cx="34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854"/>
              </p:ext>
            </p:extLst>
          </p:nvPr>
        </p:nvGraphicFramePr>
        <p:xfrm>
          <a:off x="20365" y="1117813"/>
          <a:ext cx="5106988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5" name="公式" r:id="rId13" imgW="1958517" imgH="358030" progId="Equation.3">
                  <p:embed/>
                </p:oleObj>
              </mc:Choice>
              <mc:Fallback>
                <p:oleObj name="公式" r:id="rId13" imgW="1958517" imgH="358030" progId="Equation.3">
                  <p:embed/>
                  <p:pic>
                    <p:nvPicPr>
                      <p:cNvPr id="251952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5" y="1117813"/>
                        <a:ext cx="5106988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59246"/>
              </p:ext>
            </p:extLst>
          </p:nvPr>
        </p:nvGraphicFramePr>
        <p:xfrm>
          <a:off x="46716" y="2335426"/>
          <a:ext cx="549751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6" name="公式" r:id="rId15" imgW="2110775" imgH="647763" progId="Equation.3">
                  <p:embed/>
                </p:oleObj>
              </mc:Choice>
              <mc:Fallback>
                <p:oleObj name="公式" r:id="rId15" imgW="2110775" imgH="647763" progId="Equation.3">
                  <p:embed/>
                  <p:pic>
                    <p:nvPicPr>
                      <p:cNvPr id="251953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6" y="2335426"/>
                        <a:ext cx="5497513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121223"/>
              </p:ext>
            </p:extLst>
          </p:nvPr>
        </p:nvGraphicFramePr>
        <p:xfrm>
          <a:off x="190866" y="4254034"/>
          <a:ext cx="54006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7" name="公式" r:id="rId17" imgW="2072498" imgH="358030" progId="Equation.3">
                  <p:embed/>
                </p:oleObj>
              </mc:Choice>
              <mc:Fallback>
                <p:oleObj name="公式" r:id="rId17" imgW="2072498" imgH="358030" progId="Equation.3">
                  <p:embed/>
                  <p:pic>
                    <p:nvPicPr>
                      <p:cNvPr id="251955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66" y="4254034"/>
                        <a:ext cx="54006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51207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-107950" y="260350"/>
            <a:ext cx="3971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）、高斯函数表示法</a:t>
            </a:r>
          </a:p>
        </p:txBody>
      </p:sp>
      <p:pic>
        <p:nvPicPr>
          <p:cNvPr id="7168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3832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1300"/>
            <a:ext cx="3960813" cy="25320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685" name="对象 5"/>
          <p:cNvGraphicFramePr>
            <a:graphicFrameLocks noChangeAspect="1"/>
          </p:cNvGraphicFramePr>
          <p:nvPr/>
        </p:nvGraphicFramePr>
        <p:xfrm>
          <a:off x="206375" y="2636838"/>
          <a:ext cx="44100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6" name="Equation" r:id="rId5" imgW="1701800" imgH="444500" progId="Equation.DSMT4">
                  <p:embed/>
                </p:oleObj>
              </mc:Choice>
              <mc:Fallback>
                <p:oleObj name="Equation" r:id="rId5" imgW="1701800" imgH="4445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2636838"/>
                        <a:ext cx="441007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下箭头 6"/>
          <p:cNvSpPr>
            <a:spLocks noChangeArrowheads="1"/>
          </p:cNvSpPr>
          <p:nvPr/>
        </p:nvSpPr>
        <p:spPr bwMode="auto">
          <a:xfrm>
            <a:off x="6400800" y="2887663"/>
            <a:ext cx="431800" cy="576262"/>
          </a:xfrm>
          <a:prstGeom prst="downArrow">
            <a:avLst>
              <a:gd name="adj1" fmla="val 50000"/>
              <a:gd name="adj2" fmla="val 500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1687" name="文本框 7"/>
          <p:cNvSpPr txBox="1">
            <a:spLocks noChangeArrowheads="1"/>
          </p:cNvSpPr>
          <p:nvPr/>
        </p:nvSpPr>
        <p:spPr bwMode="auto">
          <a:xfrm>
            <a:off x="5103813" y="3511550"/>
            <a:ext cx="17287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组合数</a:t>
            </a:r>
          </a:p>
        </p:txBody>
      </p:sp>
      <p:sp>
        <p:nvSpPr>
          <p:cNvPr id="71688" name="文本框 8"/>
          <p:cNvSpPr txBox="1">
            <a:spLocks noChangeArrowheads="1"/>
          </p:cNvSpPr>
          <p:nvPr/>
        </p:nvSpPr>
        <p:spPr bwMode="auto">
          <a:xfrm>
            <a:off x="5003800" y="4271963"/>
            <a:ext cx="4764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正态分布：期末成绩</a:t>
            </a:r>
          </a:p>
        </p:txBody>
      </p:sp>
      <p:graphicFrame>
        <p:nvGraphicFramePr>
          <p:cNvPr id="71689" name="对象 9"/>
          <p:cNvGraphicFramePr>
            <a:graphicFrameLocks noChangeAspect="1"/>
          </p:cNvGraphicFramePr>
          <p:nvPr/>
        </p:nvGraphicFramePr>
        <p:xfrm>
          <a:off x="5327650" y="2676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7" name="Equation" r:id="rId7" imgW="114102" imgH="177492" progId="Equation.DSMT4">
                  <p:embed/>
                </p:oleObj>
              </mc:Choice>
              <mc:Fallback>
                <p:oleObj name="Equation" r:id="rId7" imgW="114102" imgH="177492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2676525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90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32200"/>
            <a:ext cx="24955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1" name="文本框 11"/>
          <p:cNvSpPr txBox="1">
            <a:spLocks noChangeArrowheads="1"/>
          </p:cNvSpPr>
          <p:nvPr/>
        </p:nvSpPr>
        <p:spPr bwMode="auto">
          <a:xfrm>
            <a:off x="371390" y="5646738"/>
            <a:ext cx="8388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证明：高斯函数的傅里叶变换还是高斯函数。高斯函数是傅里叶变换的本征函数</a:t>
            </a:r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198727" y="3992396"/>
            <a:ext cx="47640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/>
              <a:t>高斯函数基本概念：</a:t>
            </a:r>
            <a:endParaRPr lang="en-US" altLang="zh-CN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dirty="0" smtClean="0"/>
              <a:t>幅度，平均值，方差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B2B2B2"/>
      </a:dk1>
      <a:lt1>
        <a:srgbClr val="FFFFFF"/>
      </a:lt1>
      <a:dk2>
        <a:srgbClr val="0E9CF2"/>
      </a:dk2>
      <a:lt2>
        <a:srgbClr val="FFFF00"/>
      </a:lt2>
      <a:accent1>
        <a:srgbClr val="FF9900"/>
      </a:accent1>
      <a:accent2>
        <a:srgbClr val="FFFF66"/>
      </a:accent2>
      <a:accent3>
        <a:srgbClr val="AACBF7"/>
      </a:accent3>
      <a:accent4>
        <a:srgbClr val="DADADA"/>
      </a:accent4>
      <a:accent5>
        <a:srgbClr val="FFCAAA"/>
      </a:accent5>
      <a:accent6>
        <a:srgbClr val="E7E75C"/>
      </a:accent6>
      <a:hlink>
        <a:srgbClr val="1AE1E6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10433</TotalTime>
  <Words>2066</Words>
  <Application>Microsoft Office PowerPoint</Application>
  <PresentationFormat>全屏显示(4:3)</PresentationFormat>
  <Paragraphs>393</Paragraphs>
  <Slides>117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117</vt:i4>
      </vt:variant>
    </vt:vector>
  </HeadingPairs>
  <TitlesOfParts>
    <vt:vector size="128" baseType="lpstr">
      <vt:lpstr>PingFang SC</vt:lpstr>
      <vt:lpstr>楷体_GB2312</vt:lpstr>
      <vt:lpstr>宋体</vt:lpstr>
      <vt:lpstr>Book Antiqua</vt:lpstr>
      <vt:lpstr>Bookman Old Style</vt:lpstr>
      <vt:lpstr>Calibri</vt:lpstr>
      <vt:lpstr>Symbol</vt:lpstr>
      <vt:lpstr>Times New Roman</vt:lpstr>
      <vt:lpstr>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林建伟</dc:creator>
  <cp:lastModifiedBy>LENOVO</cp:lastModifiedBy>
  <cp:revision>510</cp:revision>
  <dcterms:created xsi:type="dcterms:W3CDTF">1996-07-15T15:40:02Z</dcterms:created>
  <dcterms:modified xsi:type="dcterms:W3CDTF">2022-04-25T04:30:04Z</dcterms:modified>
</cp:coreProperties>
</file>